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5"/>
  </p:notesMasterIdLst>
  <p:sldIdLst>
    <p:sldId id="256" r:id="rId4"/>
    <p:sldId id="261" r:id="rId5"/>
    <p:sldId id="302" r:id="rId6"/>
    <p:sldId id="303" r:id="rId7"/>
    <p:sldId id="289" r:id="rId8"/>
    <p:sldId id="306" r:id="rId9"/>
    <p:sldId id="308" r:id="rId10"/>
    <p:sldId id="309" r:id="rId11"/>
    <p:sldId id="305" r:id="rId12"/>
    <p:sldId id="320" r:id="rId13"/>
    <p:sldId id="310" r:id="rId14"/>
    <p:sldId id="328" r:id="rId15"/>
    <p:sldId id="329" r:id="rId16"/>
    <p:sldId id="330" r:id="rId17"/>
    <p:sldId id="331" r:id="rId18"/>
    <p:sldId id="319" r:id="rId19"/>
    <p:sldId id="333" r:id="rId20"/>
    <p:sldId id="334" r:id="rId21"/>
    <p:sldId id="335" r:id="rId22"/>
    <p:sldId id="337" r:id="rId23"/>
    <p:sldId id="338" r:id="rId24"/>
    <p:sldId id="339" r:id="rId25"/>
    <p:sldId id="340" r:id="rId26"/>
    <p:sldId id="312" r:id="rId27"/>
    <p:sldId id="313" r:id="rId28"/>
    <p:sldId id="332" r:id="rId29"/>
    <p:sldId id="314" r:id="rId30"/>
    <p:sldId id="315" r:id="rId31"/>
    <p:sldId id="316" r:id="rId32"/>
    <p:sldId id="304" r:id="rId33"/>
    <p:sldId id="264" r:id="rId34"/>
    <p:sldId id="311" r:id="rId35"/>
    <p:sldId id="317" r:id="rId36"/>
    <p:sldId id="318" r:id="rId37"/>
    <p:sldId id="321" r:id="rId38"/>
    <p:sldId id="322" r:id="rId39"/>
    <p:sldId id="323" r:id="rId40"/>
    <p:sldId id="325" r:id="rId41"/>
    <p:sldId id="324" r:id="rId42"/>
    <p:sldId id="327" r:id="rId43"/>
    <p:sldId id="262" r:id="rId4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79" d="100"/>
          <a:sy n="79" d="100"/>
        </p:scale>
        <p:origin x="8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C112-56CE-4796-8018-C00A9AEDA2E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871EFAC-E648-4E67-9CF1-53BB68ABD9FE}">
      <dgm:prSet phldrT="[Text]" custT="1"/>
      <dgm:spPr/>
      <dgm:t>
        <a:bodyPr/>
        <a:lstStyle/>
        <a:p>
          <a:r>
            <a:rPr lang="id-ID" sz="2000" dirty="0"/>
            <a:t>Pertanyaan pengarah </a:t>
          </a:r>
        </a:p>
        <a:p>
          <a:r>
            <a:rPr lang="en-US" sz="2000" dirty="0"/>
            <a:t>d</a:t>
          </a:r>
          <a:r>
            <a:rPr lang="id-ID" sz="2000" dirty="0"/>
            <a:t>alam penyusunan  RPS</a:t>
          </a:r>
        </a:p>
      </dgm:t>
    </dgm:pt>
    <dgm:pt modelId="{655E08B2-DDC9-45FF-82AC-8C86CE638DD6}" type="parTrans" cxnId="{40370EBA-C720-4137-8706-B3B3CAC134F6}">
      <dgm:prSet/>
      <dgm:spPr/>
      <dgm:t>
        <a:bodyPr/>
        <a:lstStyle/>
        <a:p>
          <a:endParaRPr lang="id-ID"/>
        </a:p>
      </dgm:t>
    </dgm:pt>
    <dgm:pt modelId="{14CB0DA2-D02D-4B6C-95FA-E5A4283FA465}" type="sibTrans" cxnId="{40370EBA-C720-4137-8706-B3B3CAC134F6}">
      <dgm:prSet/>
      <dgm:spPr/>
      <dgm:t>
        <a:bodyPr/>
        <a:lstStyle/>
        <a:p>
          <a:endParaRPr lang="id-ID"/>
        </a:p>
      </dgm:t>
    </dgm:pt>
    <dgm:pt modelId="{1DD64BD2-72DB-4917-8C6A-C2F8AE17E0D7}">
      <dgm:prSet phldrT="[Text]" custT="1"/>
      <dgm:spPr/>
      <dgm:t>
        <a:bodyPr/>
        <a:lstStyle/>
        <a:p>
          <a:pPr algn="l"/>
          <a:r>
            <a:rPr lang="id-ID" sz="1200" b="1" dirty="0"/>
            <a:t>Apa capaian pembelajaran yang akan dicapai?</a:t>
          </a:r>
          <a:r>
            <a:rPr lang="en-US" sz="1200" b="1" dirty="0"/>
            <a:t> </a:t>
          </a:r>
          <a:r>
            <a:rPr lang="en-ID" sz="1200" b="1" dirty="0" err="1"/>
            <a:t>Profil</a:t>
          </a:r>
          <a:r>
            <a:rPr lang="en-ID" sz="1200" b="1" dirty="0"/>
            <a:t> </a:t>
          </a:r>
          <a:r>
            <a:rPr lang="en-ID" sz="1200" b="1" dirty="0" err="1"/>
            <a:t>lulusan</a:t>
          </a:r>
          <a:r>
            <a:rPr lang="en-ID" sz="1200" b="1" dirty="0"/>
            <a:t>, </a:t>
          </a:r>
          <a:r>
            <a:rPr lang="en-ID" sz="1200" b="1" dirty="0" err="1"/>
            <a:t>Capaian</a:t>
          </a:r>
          <a:r>
            <a:rPr lang="en-ID" sz="1200" b="1" dirty="0"/>
            <a:t> </a:t>
          </a:r>
          <a:r>
            <a:rPr lang="en-ID" sz="1200" b="1" dirty="0" err="1"/>
            <a:t>Pembelajaran</a:t>
          </a:r>
          <a:r>
            <a:rPr lang="en-ID" sz="1200" b="1" dirty="0"/>
            <a:t> </a:t>
          </a:r>
          <a:r>
            <a:rPr lang="en-ID" sz="1200" b="1" dirty="0" err="1"/>
            <a:t>lulusan</a:t>
          </a:r>
          <a:r>
            <a:rPr lang="en-ID" sz="1200" b="1" dirty="0"/>
            <a:t>, </a:t>
          </a:r>
          <a:r>
            <a:rPr lang="en-ID" sz="1200" b="1" dirty="0" err="1"/>
            <a:t>kontribusi</a:t>
          </a:r>
          <a:r>
            <a:rPr lang="en-ID" sz="1200" b="1" dirty="0"/>
            <a:t> Mata </a:t>
          </a:r>
          <a:r>
            <a:rPr lang="en-ID" sz="1200" b="1" dirty="0" err="1"/>
            <a:t>kuliah</a:t>
          </a:r>
          <a:r>
            <a:rPr lang="en-ID" sz="1200" b="1" dirty="0"/>
            <a:t>, CP Mata </a:t>
          </a:r>
          <a:r>
            <a:rPr lang="en-ID" sz="1200" b="1" dirty="0" err="1"/>
            <a:t>kuliah</a:t>
          </a:r>
          <a:r>
            <a:rPr lang="en-ID" sz="1200" b="1" dirty="0"/>
            <a:t>, dan CP </a:t>
          </a:r>
          <a:r>
            <a:rPr lang="en-ID" sz="1200" b="1" dirty="0" err="1"/>
            <a:t>Pembelajaran</a:t>
          </a:r>
          <a:r>
            <a:rPr lang="en-ID" sz="1200" b="1" dirty="0"/>
            <a:t> Mata </a:t>
          </a:r>
          <a:r>
            <a:rPr lang="en-ID" sz="1200" b="1" dirty="0" err="1"/>
            <a:t>kuliah</a:t>
          </a:r>
          <a:r>
            <a:rPr lang="en-ID" sz="1200" b="1" dirty="0"/>
            <a:t>.</a:t>
          </a:r>
          <a:endParaRPr lang="id-ID" sz="1200" dirty="0"/>
        </a:p>
      </dgm:t>
    </dgm:pt>
    <dgm:pt modelId="{B35EA5E7-82BD-4743-A575-DFB3EFB9C2DE}" type="parTrans" cxnId="{0AA0986E-45E2-401A-9DD4-19FC6CAC5F1D}">
      <dgm:prSet/>
      <dgm:spPr/>
      <dgm:t>
        <a:bodyPr/>
        <a:lstStyle/>
        <a:p>
          <a:endParaRPr lang="id-ID"/>
        </a:p>
      </dgm:t>
    </dgm:pt>
    <dgm:pt modelId="{3EBFDF5A-CA0A-4F17-BBC4-F89905AD2AD1}" type="sibTrans" cxnId="{0AA0986E-45E2-401A-9DD4-19FC6CAC5F1D}">
      <dgm:prSet/>
      <dgm:spPr/>
      <dgm:t>
        <a:bodyPr/>
        <a:lstStyle/>
        <a:p>
          <a:endParaRPr lang="id-ID"/>
        </a:p>
      </dgm:t>
    </dgm:pt>
    <dgm:pt modelId="{9C7966CE-6EA0-4020-B226-4D3AC1B76874}">
      <dgm:prSet custT="1"/>
      <dgm:spPr/>
      <dgm:t>
        <a:bodyPr/>
        <a:lstStyle/>
        <a:p>
          <a:pPr algn="l"/>
          <a:r>
            <a:rPr lang="en-AU" sz="1200" b="1" dirty="0" err="1"/>
            <a:t>Apa</a:t>
          </a:r>
          <a:r>
            <a:rPr lang="en-AU" sz="1200" b="1" dirty="0"/>
            <a:t> yang </a:t>
          </a:r>
          <a:r>
            <a:rPr lang="en-AU" sz="1200" b="1" dirty="0" err="1"/>
            <a:t>akan</a:t>
          </a:r>
          <a:r>
            <a:rPr lang="en-AU" sz="1200" b="1" dirty="0"/>
            <a:t> </a:t>
          </a:r>
          <a:r>
            <a:rPr lang="en-AU" sz="1200" b="1" dirty="0" err="1"/>
            <a:t>dibelajarkan</a:t>
          </a:r>
          <a:r>
            <a:rPr lang="id-ID" sz="1200" b="1" dirty="0"/>
            <a:t> (Materi ajar) </a:t>
          </a:r>
          <a:r>
            <a:rPr lang="en-AU" sz="1200" b="1" dirty="0"/>
            <a:t>?</a:t>
          </a:r>
          <a:r>
            <a:rPr lang="id-ID" sz="1200" b="1" dirty="0"/>
            <a:t> Bagaimana mengemas</a:t>
          </a:r>
          <a:r>
            <a:rPr lang="en-ID" sz="1200" b="1" dirty="0"/>
            <a:t> (</a:t>
          </a:r>
          <a:r>
            <a:rPr lang="en-ID" sz="1200" b="1" dirty="0" err="1"/>
            <a:t>bahan</a:t>
          </a:r>
          <a:r>
            <a:rPr lang="en-ID" sz="1200" b="1" dirty="0"/>
            <a:t> ajar)</a:t>
          </a:r>
          <a:r>
            <a:rPr lang="id-ID" sz="1200" b="1" dirty="0"/>
            <a:t>nya ?</a:t>
          </a:r>
          <a:r>
            <a:rPr lang="en-ID" sz="1200" b="1" dirty="0"/>
            <a:t> </a:t>
          </a:r>
          <a:r>
            <a:rPr lang="en-ID" sz="1200" b="1" dirty="0" err="1"/>
            <a:t>Sesuaikan</a:t>
          </a:r>
          <a:r>
            <a:rPr lang="en-ID" sz="1200" b="1" dirty="0"/>
            <a:t> </a:t>
          </a:r>
          <a:r>
            <a:rPr lang="en-ID" sz="1200" b="1" dirty="0" err="1"/>
            <a:t>dengan</a:t>
          </a:r>
          <a:r>
            <a:rPr lang="en-ID" sz="1200" b="1" dirty="0"/>
            <a:t> </a:t>
          </a:r>
          <a:r>
            <a:rPr lang="en-ID" sz="1200" b="1" dirty="0" err="1"/>
            <a:t>pendekatan</a:t>
          </a:r>
          <a:r>
            <a:rPr lang="en-ID" sz="1200" b="1" dirty="0"/>
            <a:t>  </a:t>
          </a:r>
          <a:r>
            <a:rPr lang="en-ID" sz="1200" b="1" dirty="0" err="1"/>
            <a:t>pembelajaran</a:t>
          </a:r>
          <a:r>
            <a:rPr lang="en-ID" sz="1200" b="1" dirty="0"/>
            <a:t> yang </a:t>
          </a:r>
          <a:r>
            <a:rPr lang="en-ID" sz="1200" b="1" dirty="0" err="1"/>
            <a:t>digunakan</a:t>
          </a:r>
          <a:r>
            <a:rPr lang="en-ID" sz="1200" b="1" dirty="0"/>
            <a:t>  </a:t>
          </a:r>
          <a:r>
            <a:rPr lang="id-ID" sz="1200" b="1" dirty="0"/>
            <a:t>(Standar Isi)</a:t>
          </a:r>
          <a:endParaRPr lang="en-AU" sz="1200" b="1" dirty="0"/>
        </a:p>
      </dgm:t>
    </dgm:pt>
    <dgm:pt modelId="{0122D8C0-DAF1-4768-A5E9-A8164F695FBE}" type="parTrans" cxnId="{95F41321-CD34-4FEC-A391-845BE15AF87E}">
      <dgm:prSet/>
      <dgm:spPr/>
      <dgm:t>
        <a:bodyPr/>
        <a:lstStyle/>
        <a:p>
          <a:endParaRPr lang="id-ID"/>
        </a:p>
      </dgm:t>
    </dgm:pt>
    <dgm:pt modelId="{486CF65D-92B6-47E9-9A8F-526A91E4E59B}" type="sibTrans" cxnId="{95F41321-CD34-4FEC-A391-845BE15AF87E}">
      <dgm:prSet/>
      <dgm:spPr/>
      <dgm:t>
        <a:bodyPr/>
        <a:lstStyle/>
        <a:p>
          <a:endParaRPr lang="id-ID"/>
        </a:p>
      </dgm:t>
    </dgm:pt>
    <dgm:pt modelId="{F68C05E0-380C-4C09-98A1-0426E7071715}">
      <dgm:prSet custT="1"/>
      <dgm:spPr/>
      <dgm:t>
        <a:bodyPr/>
        <a:lstStyle/>
        <a:p>
          <a:pPr algn="l"/>
          <a:r>
            <a:rPr lang="en-AU" sz="1200" b="1" dirty="0" err="1"/>
            <a:t>Bagaimana</a:t>
          </a:r>
          <a:r>
            <a:rPr lang="en-AU" sz="1200" b="1" dirty="0"/>
            <a:t> </a:t>
          </a:r>
          <a:r>
            <a:rPr lang="en-AU" sz="1200" b="1" dirty="0" err="1"/>
            <a:t>cara</a:t>
          </a:r>
          <a:r>
            <a:rPr lang="en-AU" sz="1200" b="1" dirty="0"/>
            <a:t> </a:t>
          </a:r>
          <a:r>
            <a:rPr lang="en-AU" sz="1200" b="1" dirty="0" err="1"/>
            <a:t>membelajarkannya</a:t>
          </a:r>
          <a:r>
            <a:rPr lang="en-AU" sz="1200" b="1" dirty="0"/>
            <a:t> (</a:t>
          </a:r>
          <a:r>
            <a:rPr lang="en-AU" sz="1200" b="1" dirty="0" err="1"/>
            <a:t>pendekatan</a:t>
          </a:r>
          <a:r>
            <a:rPr lang="en-AU" sz="1200" b="1" dirty="0"/>
            <a:t>, model, </a:t>
          </a:r>
          <a:r>
            <a:rPr lang="en-AU" sz="1200" b="1" dirty="0" err="1"/>
            <a:t>strategi</a:t>
          </a:r>
          <a:r>
            <a:rPr lang="en-AU" sz="1200" b="1" dirty="0"/>
            <a:t>, </a:t>
          </a:r>
          <a:r>
            <a:rPr lang="en-AU" sz="1200" b="1" dirty="0" err="1"/>
            <a:t>metode</a:t>
          </a:r>
          <a:r>
            <a:rPr lang="en-AU" sz="1200" b="1" dirty="0"/>
            <a:t>, </a:t>
          </a:r>
          <a:r>
            <a:rPr lang="en-AU" sz="1200" b="1" dirty="0" err="1"/>
            <a:t>teknik</a:t>
          </a:r>
          <a:r>
            <a:rPr lang="en-AU" sz="1200" b="1" dirty="0"/>
            <a:t>?</a:t>
          </a:r>
          <a:r>
            <a:rPr lang="id-ID" sz="1200" b="1" dirty="0"/>
            <a:t> </a:t>
          </a:r>
          <a:r>
            <a:rPr lang="en-AU" sz="1200" b="1" dirty="0" err="1"/>
            <a:t>Adakah</a:t>
          </a:r>
          <a:r>
            <a:rPr lang="en-AU" sz="1200" b="1" dirty="0"/>
            <a:t> media yang </a:t>
          </a:r>
          <a:r>
            <a:rPr lang="en-AU" sz="1200" b="1" dirty="0" err="1"/>
            <a:t>digunakan</a:t>
          </a:r>
          <a:r>
            <a:rPr lang="en-AU" sz="1200" b="1" dirty="0"/>
            <a:t>? </a:t>
          </a:r>
          <a:endParaRPr lang="id-ID" sz="1200" b="1" dirty="0"/>
        </a:p>
        <a:p>
          <a:pPr algn="l"/>
          <a:r>
            <a:rPr lang="id-ID" sz="1200" b="1" dirty="0"/>
            <a:t>(Standar Proses)</a:t>
          </a:r>
          <a:r>
            <a:rPr lang="en-ID" sz="1200" b="1" dirty="0"/>
            <a:t>. HOTs, </a:t>
          </a:r>
          <a:r>
            <a:rPr lang="en-ID" sz="1200" b="1" dirty="0" err="1"/>
            <a:t>Kompetensi</a:t>
          </a:r>
          <a:r>
            <a:rPr lang="en-ID" sz="1200" b="1" dirty="0"/>
            <a:t> </a:t>
          </a:r>
          <a:r>
            <a:rPr lang="en-ID" sz="1200" b="1" dirty="0" err="1"/>
            <a:t>abad</a:t>
          </a:r>
          <a:r>
            <a:rPr lang="en-ID" sz="1200" b="1" dirty="0"/>
            <a:t> 21, </a:t>
          </a:r>
          <a:r>
            <a:rPr lang="en-ID" sz="1200" b="1" dirty="0" err="1"/>
            <a:t>Literasi</a:t>
          </a:r>
          <a:endParaRPr lang="en-AU" sz="1200" b="1" dirty="0"/>
        </a:p>
      </dgm:t>
    </dgm:pt>
    <dgm:pt modelId="{FAFE2C11-8F3A-4B8C-A226-E0091500187F}" type="parTrans" cxnId="{A4BCEF0B-F717-4F16-97E4-086F20839766}">
      <dgm:prSet/>
      <dgm:spPr/>
      <dgm:t>
        <a:bodyPr/>
        <a:lstStyle/>
        <a:p>
          <a:endParaRPr lang="id-ID"/>
        </a:p>
      </dgm:t>
    </dgm:pt>
    <dgm:pt modelId="{EDFDE653-CD56-4687-8FDB-72283951FD63}" type="sibTrans" cxnId="{A4BCEF0B-F717-4F16-97E4-086F20839766}">
      <dgm:prSet/>
      <dgm:spPr/>
      <dgm:t>
        <a:bodyPr/>
        <a:lstStyle/>
        <a:p>
          <a:endParaRPr lang="id-ID"/>
        </a:p>
      </dgm:t>
    </dgm:pt>
    <dgm:pt modelId="{1B4C82BC-3F98-4C43-832E-C3860B475190}">
      <dgm:prSet custT="1"/>
      <dgm:spPr/>
      <dgm:t>
        <a:bodyPr/>
        <a:lstStyle/>
        <a:p>
          <a:pPr algn="l"/>
          <a:r>
            <a:rPr lang="en-AU" sz="1100" b="1" dirty="0" err="1"/>
            <a:t>Bagaimana</a:t>
          </a:r>
          <a:r>
            <a:rPr lang="en-AU" sz="1100" b="1" dirty="0"/>
            <a:t> </a:t>
          </a:r>
          <a:r>
            <a:rPr lang="id-ID" sz="1100" b="1" dirty="0"/>
            <a:t>mengetahui ketercapaian </a:t>
          </a:r>
          <a:r>
            <a:rPr lang="en-AU" sz="1100" b="1" dirty="0"/>
            <a:t>target </a:t>
          </a:r>
          <a:r>
            <a:rPr lang="en-AU" sz="1100" b="1" dirty="0" err="1"/>
            <a:t>hasil</a:t>
          </a:r>
          <a:r>
            <a:rPr lang="en-AU" sz="1100" b="1" dirty="0"/>
            <a:t> </a:t>
          </a:r>
          <a:r>
            <a:rPr lang="en-AU" sz="1100" b="1" dirty="0" err="1"/>
            <a:t>belajarnya</a:t>
          </a:r>
          <a:r>
            <a:rPr lang="en-AU" sz="1100" b="1" dirty="0"/>
            <a:t>? </a:t>
          </a:r>
          <a:r>
            <a:rPr lang="en-AU" sz="1100" b="1" dirty="0" err="1"/>
            <a:t>Pengembangan</a:t>
          </a:r>
          <a:r>
            <a:rPr lang="en-AU" sz="1100" b="1" dirty="0"/>
            <a:t> </a:t>
          </a:r>
          <a:r>
            <a:rPr lang="en-AU" sz="1100" b="1" dirty="0" err="1"/>
            <a:t>sistem</a:t>
          </a:r>
          <a:r>
            <a:rPr lang="en-AU" sz="1100" b="1" dirty="0"/>
            <a:t> </a:t>
          </a:r>
          <a:r>
            <a:rPr lang="en-AU" sz="1100" b="1" dirty="0" err="1"/>
            <a:t>evaluasi</a:t>
          </a:r>
          <a:r>
            <a:rPr lang="en-AU" sz="1100" b="1" dirty="0"/>
            <a:t> hg </a:t>
          </a:r>
          <a:r>
            <a:rPr lang="en-AU" sz="1100" b="1" dirty="0" err="1"/>
            <a:t>tindak</a:t>
          </a:r>
          <a:r>
            <a:rPr lang="en-AU" sz="1100" b="1" dirty="0"/>
            <a:t> </a:t>
          </a:r>
          <a:r>
            <a:rPr lang="en-AU" sz="1100" b="1" dirty="0" err="1"/>
            <a:t>lanjutnya</a:t>
          </a:r>
          <a:r>
            <a:rPr lang="en-AU" sz="1100" b="1" dirty="0"/>
            <a:t>.</a:t>
          </a:r>
          <a:endParaRPr lang="id-ID" sz="1100" b="1" dirty="0"/>
        </a:p>
        <a:p>
          <a:pPr algn="l"/>
          <a:r>
            <a:rPr lang="id-ID" sz="1100" b="1" dirty="0"/>
            <a:t>(Standar Penilaian)</a:t>
          </a:r>
          <a:endParaRPr lang="en-AU" sz="1100" b="1" dirty="0"/>
        </a:p>
      </dgm:t>
    </dgm:pt>
    <dgm:pt modelId="{E4F5BEA3-3CA1-4385-A4BB-6F2ED0A9B5FA}" type="parTrans" cxnId="{42450F86-FE7A-4507-ABE4-BD7D60B324A6}">
      <dgm:prSet/>
      <dgm:spPr/>
      <dgm:t>
        <a:bodyPr/>
        <a:lstStyle/>
        <a:p>
          <a:endParaRPr lang="id-ID"/>
        </a:p>
      </dgm:t>
    </dgm:pt>
    <dgm:pt modelId="{5F6111B2-33AE-495D-B999-6672CA229F10}" type="sibTrans" cxnId="{42450F86-FE7A-4507-ABE4-BD7D60B324A6}">
      <dgm:prSet/>
      <dgm:spPr/>
      <dgm:t>
        <a:bodyPr/>
        <a:lstStyle/>
        <a:p>
          <a:endParaRPr lang="id-ID"/>
        </a:p>
      </dgm:t>
    </dgm:pt>
    <dgm:pt modelId="{E72A50C6-5756-4F12-A989-7C3FB6E4D420}" type="pres">
      <dgm:prSet presAssocID="{E3F9C112-56CE-4796-8018-C00A9AEDA2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68954B1-CDD0-41D1-9A84-21C2F4897F35}" type="pres">
      <dgm:prSet presAssocID="{E871EFAC-E648-4E67-9CF1-53BB68ABD9FE}" presName="root1" presStyleCnt="0"/>
      <dgm:spPr/>
    </dgm:pt>
    <dgm:pt modelId="{DDEC32F9-2181-46D2-BABC-4ADBD78EC08F}" type="pres">
      <dgm:prSet presAssocID="{E871EFAC-E648-4E67-9CF1-53BB68ABD9FE}" presName="LevelOneTextNode" presStyleLbl="node0" presStyleIdx="0" presStyleCnt="1" custLinFactNeighborY="0">
        <dgm:presLayoutVars>
          <dgm:chPref val="3"/>
        </dgm:presLayoutVars>
      </dgm:prSet>
      <dgm:spPr/>
    </dgm:pt>
    <dgm:pt modelId="{58528733-6D74-4E65-A11B-150D951F191B}" type="pres">
      <dgm:prSet presAssocID="{E871EFAC-E648-4E67-9CF1-53BB68ABD9FE}" presName="level2hierChild" presStyleCnt="0"/>
      <dgm:spPr/>
    </dgm:pt>
    <dgm:pt modelId="{E191B3BA-7A12-49DB-816C-62DD1362D971}" type="pres">
      <dgm:prSet presAssocID="{B35EA5E7-82BD-4743-A575-DFB3EFB9C2DE}" presName="conn2-1" presStyleLbl="parChTrans1D2" presStyleIdx="0" presStyleCnt="4"/>
      <dgm:spPr/>
    </dgm:pt>
    <dgm:pt modelId="{2685CB8C-99F0-4378-9182-05A3884D0DD1}" type="pres">
      <dgm:prSet presAssocID="{B35EA5E7-82BD-4743-A575-DFB3EFB9C2DE}" presName="connTx" presStyleLbl="parChTrans1D2" presStyleIdx="0" presStyleCnt="4"/>
      <dgm:spPr/>
    </dgm:pt>
    <dgm:pt modelId="{C50C318C-FE98-43DA-A7C9-86A4ED63BAA3}" type="pres">
      <dgm:prSet presAssocID="{1DD64BD2-72DB-4917-8C6A-C2F8AE17E0D7}" presName="root2" presStyleCnt="0"/>
      <dgm:spPr/>
    </dgm:pt>
    <dgm:pt modelId="{22455312-8ABA-4149-B74D-471739FDFD00}" type="pres">
      <dgm:prSet presAssocID="{1DD64BD2-72DB-4917-8C6A-C2F8AE17E0D7}" presName="LevelTwoTextNode" presStyleLbl="node2" presStyleIdx="0" presStyleCnt="4" custScaleX="261418" custScaleY="133244">
        <dgm:presLayoutVars>
          <dgm:chPref val="3"/>
        </dgm:presLayoutVars>
      </dgm:prSet>
      <dgm:spPr/>
    </dgm:pt>
    <dgm:pt modelId="{5D2B62C1-A32F-453F-AD48-A6A5F82D0EA1}" type="pres">
      <dgm:prSet presAssocID="{1DD64BD2-72DB-4917-8C6A-C2F8AE17E0D7}" presName="level3hierChild" presStyleCnt="0"/>
      <dgm:spPr/>
    </dgm:pt>
    <dgm:pt modelId="{C95D37E8-636A-458A-A431-9429E054F165}" type="pres">
      <dgm:prSet presAssocID="{0122D8C0-DAF1-4768-A5E9-A8164F695FBE}" presName="conn2-1" presStyleLbl="parChTrans1D2" presStyleIdx="1" presStyleCnt="4"/>
      <dgm:spPr/>
    </dgm:pt>
    <dgm:pt modelId="{D7FA86C0-070C-4813-BE4F-C06525DFAB09}" type="pres">
      <dgm:prSet presAssocID="{0122D8C0-DAF1-4768-A5E9-A8164F695FBE}" presName="connTx" presStyleLbl="parChTrans1D2" presStyleIdx="1" presStyleCnt="4"/>
      <dgm:spPr/>
    </dgm:pt>
    <dgm:pt modelId="{C67D59B5-A15B-4159-A4C5-81DBA2701718}" type="pres">
      <dgm:prSet presAssocID="{9C7966CE-6EA0-4020-B226-4D3AC1B76874}" presName="root2" presStyleCnt="0"/>
      <dgm:spPr/>
    </dgm:pt>
    <dgm:pt modelId="{51A326F1-2143-4943-A844-99EC30FB091C}" type="pres">
      <dgm:prSet presAssocID="{9C7966CE-6EA0-4020-B226-4D3AC1B76874}" presName="LevelTwoTextNode" presStyleLbl="node2" presStyleIdx="1" presStyleCnt="4" custScaleX="261418" custLinFactNeighborX="-185" custLinFactNeighborY="8422">
        <dgm:presLayoutVars>
          <dgm:chPref val="3"/>
        </dgm:presLayoutVars>
      </dgm:prSet>
      <dgm:spPr/>
    </dgm:pt>
    <dgm:pt modelId="{935D6BB9-1E12-4A46-BB99-53BB827B34C7}" type="pres">
      <dgm:prSet presAssocID="{9C7966CE-6EA0-4020-B226-4D3AC1B76874}" presName="level3hierChild" presStyleCnt="0"/>
      <dgm:spPr/>
    </dgm:pt>
    <dgm:pt modelId="{B59CF87E-4F79-48F0-A250-C59FA77AEE5D}" type="pres">
      <dgm:prSet presAssocID="{FAFE2C11-8F3A-4B8C-A226-E0091500187F}" presName="conn2-1" presStyleLbl="parChTrans1D2" presStyleIdx="2" presStyleCnt="4"/>
      <dgm:spPr/>
    </dgm:pt>
    <dgm:pt modelId="{EA782662-736B-4227-A834-6F311DFCFB46}" type="pres">
      <dgm:prSet presAssocID="{FAFE2C11-8F3A-4B8C-A226-E0091500187F}" presName="connTx" presStyleLbl="parChTrans1D2" presStyleIdx="2" presStyleCnt="4"/>
      <dgm:spPr/>
    </dgm:pt>
    <dgm:pt modelId="{D4FDB0DE-44B6-40D4-99DE-429C2B831E8D}" type="pres">
      <dgm:prSet presAssocID="{F68C05E0-380C-4C09-98A1-0426E7071715}" presName="root2" presStyleCnt="0"/>
      <dgm:spPr/>
    </dgm:pt>
    <dgm:pt modelId="{04556133-3BAD-46C0-A964-03BF1E63FCA5}" type="pres">
      <dgm:prSet presAssocID="{F68C05E0-380C-4C09-98A1-0426E7071715}" presName="LevelTwoTextNode" presStyleLbl="node2" presStyleIdx="2" presStyleCnt="4" custScaleX="261418">
        <dgm:presLayoutVars>
          <dgm:chPref val="3"/>
        </dgm:presLayoutVars>
      </dgm:prSet>
      <dgm:spPr/>
    </dgm:pt>
    <dgm:pt modelId="{E12FC3C7-1398-403E-960C-7F3E09390CEC}" type="pres">
      <dgm:prSet presAssocID="{F68C05E0-380C-4C09-98A1-0426E7071715}" presName="level3hierChild" presStyleCnt="0"/>
      <dgm:spPr/>
    </dgm:pt>
    <dgm:pt modelId="{3A5AE8A4-FCD8-449B-8F10-4276E89FCB4D}" type="pres">
      <dgm:prSet presAssocID="{E4F5BEA3-3CA1-4385-A4BB-6F2ED0A9B5FA}" presName="conn2-1" presStyleLbl="parChTrans1D2" presStyleIdx="3" presStyleCnt="4"/>
      <dgm:spPr/>
    </dgm:pt>
    <dgm:pt modelId="{CB00EB2D-6E2B-49E9-93FA-14652733260E}" type="pres">
      <dgm:prSet presAssocID="{E4F5BEA3-3CA1-4385-A4BB-6F2ED0A9B5FA}" presName="connTx" presStyleLbl="parChTrans1D2" presStyleIdx="3" presStyleCnt="4"/>
      <dgm:spPr/>
    </dgm:pt>
    <dgm:pt modelId="{771E6375-2B40-45C6-94EA-68C9DDE91C20}" type="pres">
      <dgm:prSet presAssocID="{1B4C82BC-3F98-4C43-832E-C3860B475190}" presName="root2" presStyleCnt="0"/>
      <dgm:spPr/>
    </dgm:pt>
    <dgm:pt modelId="{892652BE-CBD8-4336-A9B4-89607EFCE38B}" type="pres">
      <dgm:prSet presAssocID="{1B4C82BC-3F98-4C43-832E-C3860B475190}" presName="LevelTwoTextNode" presStyleLbl="node2" presStyleIdx="3" presStyleCnt="4" custScaleX="261418">
        <dgm:presLayoutVars>
          <dgm:chPref val="3"/>
        </dgm:presLayoutVars>
      </dgm:prSet>
      <dgm:spPr/>
    </dgm:pt>
    <dgm:pt modelId="{2A3395C0-E6D5-4984-8125-B0DAE76150A0}" type="pres">
      <dgm:prSet presAssocID="{1B4C82BC-3F98-4C43-832E-C3860B475190}" presName="level3hierChild" presStyleCnt="0"/>
      <dgm:spPr/>
    </dgm:pt>
  </dgm:ptLst>
  <dgm:cxnLst>
    <dgm:cxn modelId="{6D63F209-5E7A-4CDF-90D1-1F0231B3B853}" type="presOf" srcId="{1DD64BD2-72DB-4917-8C6A-C2F8AE17E0D7}" destId="{22455312-8ABA-4149-B74D-471739FDFD00}" srcOrd="0" destOrd="0" presId="urn:microsoft.com/office/officeart/2008/layout/HorizontalMultiLevelHierarchy"/>
    <dgm:cxn modelId="{A4BCEF0B-F717-4F16-97E4-086F20839766}" srcId="{E871EFAC-E648-4E67-9CF1-53BB68ABD9FE}" destId="{F68C05E0-380C-4C09-98A1-0426E7071715}" srcOrd="2" destOrd="0" parTransId="{FAFE2C11-8F3A-4B8C-A226-E0091500187F}" sibTransId="{EDFDE653-CD56-4687-8FDB-72283951FD63}"/>
    <dgm:cxn modelId="{95F41321-CD34-4FEC-A391-845BE15AF87E}" srcId="{E871EFAC-E648-4E67-9CF1-53BB68ABD9FE}" destId="{9C7966CE-6EA0-4020-B226-4D3AC1B76874}" srcOrd="1" destOrd="0" parTransId="{0122D8C0-DAF1-4768-A5E9-A8164F695FBE}" sibTransId="{486CF65D-92B6-47E9-9A8F-526A91E4E59B}"/>
    <dgm:cxn modelId="{E343F535-AE1D-468E-833C-8A9DD7764325}" type="presOf" srcId="{1B4C82BC-3F98-4C43-832E-C3860B475190}" destId="{892652BE-CBD8-4336-A9B4-89607EFCE38B}" srcOrd="0" destOrd="0" presId="urn:microsoft.com/office/officeart/2008/layout/HorizontalMultiLevelHierarchy"/>
    <dgm:cxn modelId="{8125404B-AC7E-4905-8982-3B02D1B83356}" type="presOf" srcId="{E3F9C112-56CE-4796-8018-C00A9AEDA2E8}" destId="{E72A50C6-5756-4F12-A989-7C3FB6E4D420}" srcOrd="0" destOrd="0" presId="urn:microsoft.com/office/officeart/2008/layout/HorizontalMultiLevelHierarchy"/>
    <dgm:cxn modelId="{0AA0986E-45E2-401A-9DD4-19FC6CAC5F1D}" srcId="{E871EFAC-E648-4E67-9CF1-53BB68ABD9FE}" destId="{1DD64BD2-72DB-4917-8C6A-C2F8AE17E0D7}" srcOrd="0" destOrd="0" parTransId="{B35EA5E7-82BD-4743-A575-DFB3EFB9C2DE}" sibTransId="{3EBFDF5A-CA0A-4F17-BBC4-F89905AD2AD1}"/>
    <dgm:cxn modelId="{C401DC75-0EE2-4005-9260-A5710723ED9E}" type="presOf" srcId="{9C7966CE-6EA0-4020-B226-4D3AC1B76874}" destId="{51A326F1-2143-4943-A844-99EC30FB091C}" srcOrd="0" destOrd="0" presId="urn:microsoft.com/office/officeart/2008/layout/HorizontalMultiLevelHierarchy"/>
    <dgm:cxn modelId="{42450F86-FE7A-4507-ABE4-BD7D60B324A6}" srcId="{E871EFAC-E648-4E67-9CF1-53BB68ABD9FE}" destId="{1B4C82BC-3F98-4C43-832E-C3860B475190}" srcOrd="3" destOrd="0" parTransId="{E4F5BEA3-3CA1-4385-A4BB-6F2ED0A9B5FA}" sibTransId="{5F6111B2-33AE-495D-B999-6672CA229F10}"/>
    <dgm:cxn modelId="{45017898-0A6B-4A84-8BC4-BFCA70A1D5DE}" type="presOf" srcId="{E4F5BEA3-3CA1-4385-A4BB-6F2ED0A9B5FA}" destId="{3A5AE8A4-FCD8-449B-8F10-4276E89FCB4D}" srcOrd="0" destOrd="0" presId="urn:microsoft.com/office/officeart/2008/layout/HorizontalMultiLevelHierarchy"/>
    <dgm:cxn modelId="{49AD0CB6-0D27-435F-AAA0-F1D913F541E8}" type="presOf" srcId="{FAFE2C11-8F3A-4B8C-A226-E0091500187F}" destId="{EA782662-736B-4227-A834-6F311DFCFB46}" srcOrd="1" destOrd="0" presId="urn:microsoft.com/office/officeart/2008/layout/HorizontalMultiLevelHierarchy"/>
    <dgm:cxn modelId="{40370EBA-C720-4137-8706-B3B3CAC134F6}" srcId="{E3F9C112-56CE-4796-8018-C00A9AEDA2E8}" destId="{E871EFAC-E648-4E67-9CF1-53BB68ABD9FE}" srcOrd="0" destOrd="0" parTransId="{655E08B2-DDC9-45FF-82AC-8C86CE638DD6}" sibTransId="{14CB0DA2-D02D-4B6C-95FA-E5A4283FA465}"/>
    <dgm:cxn modelId="{A8ADB2BC-869C-489A-A7F8-C5C754EDB943}" type="presOf" srcId="{F68C05E0-380C-4C09-98A1-0426E7071715}" destId="{04556133-3BAD-46C0-A964-03BF1E63FCA5}" srcOrd="0" destOrd="0" presId="urn:microsoft.com/office/officeart/2008/layout/HorizontalMultiLevelHierarchy"/>
    <dgm:cxn modelId="{E978B4BC-1BD0-4F94-A95A-638C7F447102}" type="presOf" srcId="{B35EA5E7-82BD-4743-A575-DFB3EFB9C2DE}" destId="{E191B3BA-7A12-49DB-816C-62DD1362D971}" srcOrd="0" destOrd="0" presId="urn:microsoft.com/office/officeart/2008/layout/HorizontalMultiLevelHierarchy"/>
    <dgm:cxn modelId="{DEA097C1-82E5-4097-A46E-4E827A769F8F}" type="presOf" srcId="{E871EFAC-E648-4E67-9CF1-53BB68ABD9FE}" destId="{DDEC32F9-2181-46D2-BABC-4ADBD78EC08F}" srcOrd="0" destOrd="0" presId="urn:microsoft.com/office/officeart/2008/layout/HorizontalMultiLevelHierarchy"/>
    <dgm:cxn modelId="{198F41C7-0001-43EA-91BD-0880B622A86D}" type="presOf" srcId="{B35EA5E7-82BD-4743-A575-DFB3EFB9C2DE}" destId="{2685CB8C-99F0-4378-9182-05A3884D0DD1}" srcOrd="1" destOrd="0" presId="urn:microsoft.com/office/officeart/2008/layout/HorizontalMultiLevelHierarchy"/>
    <dgm:cxn modelId="{3698F5C7-579A-4D16-90BF-EF15EC4B4EB0}" type="presOf" srcId="{FAFE2C11-8F3A-4B8C-A226-E0091500187F}" destId="{B59CF87E-4F79-48F0-A250-C59FA77AEE5D}" srcOrd="0" destOrd="0" presId="urn:microsoft.com/office/officeart/2008/layout/HorizontalMultiLevelHierarchy"/>
    <dgm:cxn modelId="{3BFE62D9-9252-41ED-A577-1271EB5E22E3}" type="presOf" srcId="{0122D8C0-DAF1-4768-A5E9-A8164F695FBE}" destId="{D7FA86C0-070C-4813-BE4F-C06525DFAB09}" srcOrd="1" destOrd="0" presId="urn:microsoft.com/office/officeart/2008/layout/HorizontalMultiLevelHierarchy"/>
    <dgm:cxn modelId="{9C96D0E7-6F1E-41D0-8000-B62A8A43D3B6}" type="presOf" srcId="{E4F5BEA3-3CA1-4385-A4BB-6F2ED0A9B5FA}" destId="{CB00EB2D-6E2B-49E9-93FA-14652733260E}" srcOrd="1" destOrd="0" presId="urn:microsoft.com/office/officeart/2008/layout/HorizontalMultiLevelHierarchy"/>
    <dgm:cxn modelId="{A55FF7F8-A43A-4032-AD3B-F337CC6CACFF}" type="presOf" srcId="{0122D8C0-DAF1-4768-A5E9-A8164F695FBE}" destId="{C95D37E8-636A-458A-A431-9429E054F165}" srcOrd="0" destOrd="0" presId="urn:microsoft.com/office/officeart/2008/layout/HorizontalMultiLevelHierarchy"/>
    <dgm:cxn modelId="{BDC1B066-0F0A-4A3F-AC96-8D9470B25ECC}" type="presParOf" srcId="{E72A50C6-5756-4F12-A989-7C3FB6E4D420}" destId="{D68954B1-CDD0-41D1-9A84-21C2F4897F35}" srcOrd="0" destOrd="0" presId="urn:microsoft.com/office/officeart/2008/layout/HorizontalMultiLevelHierarchy"/>
    <dgm:cxn modelId="{864C9FD3-A5B5-45C6-8239-7BF9C75B7E76}" type="presParOf" srcId="{D68954B1-CDD0-41D1-9A84-21C2F4897F35}" destId="{DDEC32F9-2181-46D2-BABC-4ADBD78EC08F}" srcOrd="0" destOrd="0" presId="urn:microsoft.com/office/officeart/2008/layout/HorizontalMultiLevelHierarchy"/>
    <dgm:cxn modelId="{5A455313-FFAE-4288-A9BF-D0F5F0F54C28}" type="presParOf" srcId="{D68954B1-CDD0-41D1-9A84-21C2F4897F35}" destId="{58528733-6D74-4E65-A11B-150D951F191B}" srcOrd="1" destOrd="0" presId="urn:microsoft.com/office/officeart/2008/layout/HorizontalMultiLevelHierarchy"/>
    <dgm:cxn modelId="{9D1B2EEF-3FF7-4545-8F90-F222E9F961E1}" type="presParOf" srcId="{58528733-6D74-4E65-A11B-150D951F191B}" destId="{E191B3BA-7A12-49DB-816C-62DD1362D971}" srcOrd="0" destOrd="0" presId="urn:microsoft.com/office/officeart/2008/layout/HorizontalMultiLevelHierarchy"/>
    <dgm:cxn modelId="{69CF5270-7006-42D6-8E96-66659CE082B4}" type="presParOf" srcId="{E191B3BA-7A12-49DB-816C-62DD1362D971}" destId="{2685CB8C-99F0-4378-9182-05A3884D0DD1}" srcOrd="0" destOrd="0" presId="urn:microsoft.com/office/officeart/2008/layout/HorizontalMultiLevelHierarchy"/>
    <dgm:cxn modelId="{0DEE6965-4A0F-4F20-8BC1-D8AEEDEE0516}" type="presParOf" srcId="{58528733-6D74-4E65-A11B-150D951F191B}" destId="{C50C318C-FE98-43DA-A7C9-86A4ED63BAA3}" srcOrd="1" destOrd="0" presId="urn:microsoft.com/office/officeart/2008/layout/HorizontalMultiLevelHierarchy"/>
    <dgm:cxn modelId="{FEA7FBA3-E840-4C4A-8D92-666150FACB65}" type="presParOf" srcId="{C50C318C-FE98-43DA-A7C9-86A4ED63BAA3}" destId="{22455312-8ABA-4149-B74D-471739FDFD00}" srcOrd="0" destOrd="0" presId="urn:microsoft.com/office/officeart/2008/layout/HorizontalMultiLevelHierarchy"/>
    <dgm:cxn modelId="{374B005E-234B-49AF-B35B-DA2ABBCF5B2D}" type="presParOf" srcId="{C50C318C-FE98-43DA-A7C9-86A4ED63BAA3}" destId="{5D2B62C1-A32F-453F-AD48-A6A5F82D0EA1}" srcOrd="1" destOrd="0" presId="urn:microsoft.com/office/officeart/2008/layout/HorizontalMultiLevelHierarchy"/>
    <dgm:cxn modelId="{6D919522-52A5-4E39-88C0-EC0FF8E9B672}" type="presParOf" srcId="{58528733-6D74-4E65-A11B-150D951F191B}" destId="{C95D37E8-636A-458A-A431-9429E054F165}" srcOrd="2" destOrd="0" presId="urn:microsoft.com/office/officeart/2008/layout/HorizontalMultiLevelHierarchy"/>
    <dgm:cxn modelId="{93234DCB-A5C8-4F1B-8647-634DAC88BFC0}" type="presParOf" srcId="{C95D37E8-636A-458A-A431-9429E054F165}" destId="{D7FA86C0-070C-4813-BE4F-C06525DFAB09}" srcOrd="0" destOrd="0" presId="urn:microsoft.com/office/officeart/2008/layout/HorizontalMultiLevelHierarchy"/>
    <dgm:cxn modelId="{27603382-1829-45D5-BCF7-3223E44FF7F1}" type="presParOf" srcId="{58528733-6D74-4E65-A11B-150D951F191B}" destId="{C67D59B5-A15B-4159-A4C5-81DBA2701718}" srcOrd="3" destOrd="0" presId="urn:microsoft.com/office/officeart/2008/layout/HorizontalMultiLevelHierarchy"/>
    <dgm:cxn modelId="{711E9E1F-F65C-4091-BA1E-97C19E74CF91}" type="presParOf" srcId="{C67D59B5-A15B-4159-A4C5-81DBA2701718}" destId="{51A326F1-2143-4943-A844-99EC30FB091C}" srcOrd="0" destOrd="0" presId="urn:microsoft.com/office/officeart/2008/layout/HorizontalMultiLevelHierarchy"/>
    <dgm:cxn modelId="{5A3BDFF1-A880-428E-83FD-8222B9288061}" type="presParOf" srcId="{C67D59B5-A15B-4159-A4C5-81DBA2701718}" destId="{935D6BB9-1E12-4A46-BB99-53BB827B34C7}" srcOrd="1" destOrd="0" presId="urn:microsoft.com/office/officeart/2008/layout/HorizontalMultiLevelHierarchy"/>
    <dgm:cxn modelId="{697A3595-A7E5-44E2-A2FF-D25F0EB29EFE}" type="presParOf" srcId="{58528733-6D74-4E65-A11B-150D951F191B}" destId="{B59CF87E-4F79-48F0-A250-C59FA77AEE5D}" srcOrd="4" destOrd="0" presId="urn:microsoft.com/office/officeart/2008/layout/HorizontalMultiLevelHierarchy"/>
    <dgm:cxn modelId="{4A77728B-9065-4A09-9DB7-71389214FBBB}" type="presParOf" srcId="{B59CF87E-4F79-48F0-A250-C59FA77AEE5D}" destId="{EA782662-736B-4227-A834-6F311DFCFB46}" srcOrd="0" destOrd="0" presId="urn:microsoft.com/office/officeart/2008/layout/HorizontalMultiLevelHierarchy"/>
    <dgm:cxn modelId="{8935B15E-1D66-4775-8CDE-26B54391578E}" type="presParOf" srcId="{58528733-6D74-4E65-A11B-150D951F191B}" destId="{D4FDB0DE-44B6-40D4-99DE-429C2B831E8D}" srcOrd="5" destOrd="0" presId="urn:microsoft.com/office/officeart/2008/layout/HorizontalMultiLevelHierarchy"/>
    <dgm:cxn modelId="{F1EAF380-DD5F-4BD7-823E-25819274B346}" type="presParOf" srcId="{D4FDB0DE-44B6-40D4-99DE-429C2B831E8D}" destId="{04556133-3BAD-46C0-A964-03BF1E63FCA5}" srcOrd="0" destOrd="0" presId="urn:microsoft.com/office/officeart/2008/layout/HorizontalMultiLevelHierarchy"/>
    <dgm:cxn modelId="{9C4BE63A-706F-4297-AC6C-77DCD7ED7B7A}" type="presParOf" srcId="{D4FDB0DE-44B6-40D4-99DE-429C2B831E8D}" destId="{E12FC3C7-1398-403E-960C-7F3E09390CEC}" srcOrd="1" destOrd="0" presId="urn:microsoft.com/office/officeart/2008/layout/HorizontalMultiLevelHierarchy"/>
    <dgm:cxn modelId="{E4399292-CAA9-4D24-80B5-C86059D74C08}" type="presParOf" srcId="{58528733-6D74-4E65-A11B-150D951F191B}" destId="{3A5AE8A4-FCD8-449B-8F10-4276E89FCB4D}" srcOrd="6" destOrd="0" presId="urn:microsoft.com/office/officeart/2008/layout/HorizontalMultiLevelHierarchy"/>
    <dgm:cxn modelId="{EE6A8DD0-A866-4E0B-83AF-24FE26FFF13E}" type="presParOf" srcId="{3A5AE8A4-FCD8-449B-8F10-4276E89FCB4D}" destId="{CB00EB2D-6E2B-49E9-93FA-14652733260E}" srcOrd="0" destOrd="0" presId="urn:microsoft.com/office/officeart/2008/layout/HorizontalMultiLevelHierarchy"/>
    <dgm:cxn modelId="{7E03F225-CEE0-4B5B-BD2C-35A88873FE1D}" type="presParOf" srcId="{58528733-6D74-4E65-A11B-150D951F191B}" destId="{771E6375-2B40-45C6-94EA-68C9DDE91C20}" srcOrd="7" destOrd="0" presId="urn:microsoft.com/office/officeart/2008/layout/HorizontalMultiLevelHierarchy"/>
    <dgm:cxn modelId="{86933A55-1C29-492B-93F2-99B0322A223D}" type="presParOf" srcId="{771E6375-2B40-45C6-94EA-68C9DDE91C20}" destId="{892652BE-CBD8-4336-A9B4-89607EFCE38B}" srcOrd="0" destOrd="0" presId="urn:microsoft.com/office/officeart/2008/layout/HorizontalMultiLevelHierarchy"/>
    <dgm:cxn modelId="{784951AA-08D3-48DE-B87B-BAA926DAD6AD}" type="presParOf" srcId="{771E6375-2B40-45C6-94EA-68C9DDE91C20}" destId="{2A3395C0-E6D5-4984-8125-B0DAE76150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2F5F6E-0AA7-41B8-8ECC-068A4B4CE78F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ID"/>
        </a:p>
      </dgm:t>
    </dgm:pt>
    <dgm:pt modelId="{E7D93F1C-07CA-4632-9B90-48B3FF4A3DBA}">
      <dgm:prSet phldrT="[Text]"/>
      <dgm:spPr/>
      <dgm:t>
        <a:bodyPr/>
        <a:lstStyle/>
        <a:p>
          <a:r>
            <a:rPr lang="en-ID" dirty="0"/>
            <a:t>CP Prodi </a:t>
          </a:r>
          <a:r>
            <a:rPr lang="en-ID" dirty="0" err="1"/>
            <a:t>diturunkan</a:t>
          </a:r>
          <a:r>
            <a:rPr lang="en-ID" dirty="0"/>
            <a:t> </a:t>
          </a:r>
          <a:r>
            <a:rPr lang="en-ID" dirty="0" err="1"/>
            <a:t>menjadi</a:t>
          </a:r>
          <a:r>
            <a:rPr lang="en-ID" dirty="0"/>
            <a:t> CP Mata </a:t>
          </a:r>
          <a:r>
            <a:rPr lang="en-ID" dirty="0" err="1"/>
            <a:t>Kuliah</a:t>
          </a:r>
          <a:endParaRPr lang="en-ID" dirty="0"/>
        </a:p>
      </dgm:t>
    </dgm:pt>
    <dgm:pt modelId="{510A6114-8836-4660-979F-5674DBB2795F}" type="parTrans" cxnId="{E52BFBF2-7D6A-4118-8ED4-17F2186C5C2B}">
      <dgm:prSet/>
      <dgm:spPr/>
      <dgm:t>
        <a:bodyPr/>
        <a:lstStyle/>
        <a:p>
          <a:endParaRPr lang="en-ID"/>
        </a:p>
      </dgm:t>
    </dgm:pt>
    <dgm:pt modelId="{F76E61DE-CE51-4889-A12D-C2A986BF5ABD}" type="sibTrans" cxnId="{E52BFBF2-7D6A-4118-8ED4-17F2186C5C2B}">
      <dgm:prSet/>
      <dgm:spPr/>
      <dgm:t>
        <a:bodyPr/>
        <a:lstStyle/>
        <a:p>
          <a:endParaRPr lang="en-ID"/>
        </a:p>
      </dgm:t>
    </dgm:pt>
    <dgm:pt modelId="{EDCF9538-3AC9-4562-BF80-81A0B8B5BAED}">
      <dgm:prSet phldrT="[Text]"/>
      <dgm:spPr/>
      <dgm:t>
        <a:bodyPr/>
        <a:lstStyle/>
        <a:p>
          <a:r>
            <a:rPr lang="en-ID" dirty="0"/>
            <a:t>CP Mata </a:t>
          </a:r>
          <a:r>
            <a:rPr lang="en-ID" dirty="0" err="1"/>
            <a:t>kuliah</a:t>
          </a:r>
          <a:r>
            <a:rPr lang="en-ID" dirty="0"/>
            <a:t> m</a:t>
          </a:r>
          <a:r>
            <a:rPr lang="id-ID" dirty="0"/>
            <a:t>enjadi dasar perumusan CP tiap tahap akhir pembelajaran</a:t>
          </a:r>
          <a:r>
            <a:rPr lang="en-US" dirty="0"/>
            <a:t> yang </a:t>
          </a:r>
          <a:r>
            <a:rPr lang="id-ID" dirty="0"/>
            <a:t>diharapkan menjangku kemampuan tingkat tinggi</a:t>
          </a:r>
          <a:endParaRPr lang="en-ID" dirty="0"/>
        </a:p>
      </dgm:t>
    </dgm:pt>
    <dgm:pt modelId="{5437C678-354A-48B2-A144-996668D1DDF6}" type="parTrans" cxnId="{B6D3A580-459B-4CCF-BC2E-CBB4F146A79E}">
      <dgm:prSet/>
      <dgm:spPr/>
      <dgm:t>
        <a:bodyPr/>
        <a:lstStyle/>
        <a:p>
          <a:endParaRPr lang="en-ID"/>
        </a:p>
      </dgm:t>
    </dgm:pt>
    <dgm:pt modelId="{4A8E4EF0-5CC4-46AE-BAE3-31F6224D9FE8}" type="sibTrans" cxnId="{B6D3A580-459B-4CCF-BC2E-CBB4F146A79E}">
      <dgm:prSet/>
      <dgm:spPr/>
      <dgm:t>
        <a:bodyPr/>
        <a:lstStyle/>
        <a:p>
          <a:endParaRPr lang="en-ID"/>
        </a:p>
      </dgm:t>
    </dgm:pt>
    <dgm:pt modelId="{75200A60-443B-4B48-B1F7-2FFA610CDC17}">
      <dgm:prSet phldrT="[Text]"/>
      <dgm:spPr/>
      <dgm:t>
        <a:bodyPr/>
        <a:lstStyle/>
        <a:p>
          <a:r>
            <a:rPr lang="id-ID" dirty="0"/>
            <a:t>Pengembangan indikator penilaian menyesuaikan dengan CP yang diukur</a:t>
          </a:r>
          <a:endParaRPr lang="en-ID" dirty="0"/>
        </a:p>
      </dgm:t>
    </dgm:pt>
    <dgm:pt modelId="{18B01291-CD90-4C80-A4EF-1C0EF5102AE9}" type="parTrans" cxnId="{F14752CF-723F-43AF-9ECA-C18A9999E82D}">
      <dgm:prSet/>
      <dgm:spPr/>
      <dgm:t>
        <a:bodyPr/>
        <a:lstStyle/>
        <a:p>
          <a:endParaRPr lang="en-ID"/>
        </a:p>
      </dgm:t>
    </dgm:pt>
    <dgm:pt modelId="{21B2184B-DE84-40B9-AD2C-548A928C4AC6}" type="sibTrans" cxnId="{F14752CF-723F-43AF-9ECA-C18A9999E82D}">
      <dgm:prSet/>
      <dgm:spPr/>
      <dgm:t>
        <a:bodyPr/>
        <a:lstStyle/>
        <a:p>
          <a:endParaRPr lang="en-ID"/>
        </a:p>
      </dgm:t>
    </dgm:pt>
    <dgm:pt modelId="{A83B5C51-51E4-4036-AA1A-4B4B66DD7705}">
      <dgm:prSet phldrT="[Text]"/>
      <dgm:spPr/>
      <dgm:t>
        <a:bodyPr/>
        <a:lstStyle/>
        <a:p>
          <a:r>
            <a:rPr lang="id-ID" dirty="0"/>
            <a:t>Menjadi dasar perumusan strategi pembelajaran yang relevan</a:t>
          </a:r>
          <a:endParaRPr lang="en-ID" dirty="0"/>
        </a:p>
      </dgm:t>
    </dgm:pt>
    <dgm:pt modelId="{7C57CF80-7993-4112-8E1B-3C25AF03C00A}" type="parTrans" cxnId="{5D3707E7-E7DD-4835-89F1-7948A56CBC9E}">
      <dgm:prSet/>
      <dgm:spPr/>
      <dgm:t>
        <a:bodyPr/>
        <a:lstStyle/>
        <a:p>
          <a:endParaRPr lang="en-ID"/>
        </a:p>
      </dgm:t>
    </dgm:pt>
    <dgm:pt modelId="{B94005A4-6B2C-4F0F-A6A8-7162705697C5}" type="sibTrans" cxnId="{5D3707E7-E7DD-4835-89F1-7948A56CBC9E}">
      <dgm:prSet/>
      <dgm:spPr/>
      <dgm:t>
        <a:bodyPr/>
        <a:lstStyle/>
        <a:p>
          <a:endParaRPr lang="en-ID"/>
        </a:p>
      </dgm:t>
    </dgm:pt>
    <dgm:pt modelId="{EFEA1FFB-4670-409F-9443-4DA7ED16B294}">
      <dgm:prSet phldrT="[Text]"/>
      <dgm:spPr/>
      <dgm:t>
        <a:bodyPr/>
        <a:lstStyle/>
        <a:p>
          <a:r>
            <a:rPr lang="id-ID"/>
            <a:t>Materi/struktur keilmuan makul menyesuikan</a:t>
          </a:r>
          <a:endParaRPr lang="en-ID" dirty="0"/>
        </a:p>
      </dgm:t>
    </dgm:pt>
    <dgm:pt modelId="{37FE5DEE-34D0-4CB1-B129-6934C60AB811}" type="parTrans" cxnId="{3734B157-E737-4B1B-B3D2-D849D90ABEA9}">
      <dgm:prSet/>
      <dgm:spPr/>
      <dgm:t>
        <a:bodyPr/>
        <a:lstStyle/>
        <a:p>
          <a:endParaRPr lang="en-ID"/>
        </a:p>
      </dgm:t>
    </dgm:pt>
    <dgm:pt modelId="{0233AA69-D8A9-47A1-9070-E5C8A99D7294}" type="sibTrans" cxnId="{3734B157-E737-4B1B-B3D2-D849D90ABEA9}">
      <dgm:prSet/>
      <dgm:spPr/>
      <dgm:t>
        <a:bodyPr/>
        <a:lstStyle/>
        <a:p>
          <a:endParaRPr lang="en-ID"/>
        </a:p>
      </dgm:t>
    </dgm:pt>
    <dgm:pt modelId="{4926B5CF-65BB-4515-8E08-44F7D7DC56B2}" type="pres">
      <dgm:prSet presAssocID="{632F5F6E-0AA7-41B8-8ECC-068A4B4CE78F}" presName="outerComposite" presStyleCnt="0">
        <dgm:presLayoutVars>
          <dgm:chMax val="5"/>
          <dgm:dir/>
          <dgm:resizeHandles val="exact"/>
        </dgm:presLayoutVars>
      </dgm:prSet>
      <dgm:spPr/>
    </dgm:pt>
    <dgm:pt modelId="{40D48727-4DED-43FF-80C3-49457B99377C}" type="pres">
      <dgm:prSet presAssocID="{632F5F6E-0AA7-41B8-8ECC-068A4B4CE78F}" presName="dummyMaxCanvas" presStyleCnt="0">
        <dgm:presLayoutVars/>
      </dgm:prSet>
      <dgm:spPr/>
    </dgm:pt>
    <dgm:pt modelId="{86CB7294-8A54-4077-9351-A7953BCD6E66}" type="pres">
      <dgm:prSet presAssocID="{632F5F6E-0AA7-41B8-8ECC-068A4B4CE78F}" presName="FiveNodes_1" presStyleLbl="node1" presStyleIdx="0" presStyleCnt="5">
        <dgm:presLayoutVars>
          <dgm:bulletEnabled val="1"/>
        </dgm:presLayoutVars>
      </dgm:prSet>
      <dgm:spPr/>
    </dgm:pt>
    <dgm:pt modelId="{80D22C45-E742-4F7F-8A2E-B0E5D7B4CB0B}" type="pres">
      <dgm:prSet presAssocID="{632F5F6E-0AA7-41B8-8ECC-068A4B4CE78F}" presName="FiveNodes_2" presStyleLbl="node1" presStyleIdx="1" presStyleCnt="5">
        <dgm:presLayoutVars>
          <dgm:bulletEnabled val="1"/>
        </dgm:presLayoutVars>
      </dgm:prSet>
      <dgm:spPr/>
    </dgm:pt>
    <dgm:pt modelId="{1D4AE843-66C3-44D8-B6EF-587B4BC0F7DA}" type="pres">
      <dgm:prSet presAssocID="{632F5F6E-0AA7-41B8-8ECC-068A4B4CE78F}" presName="FiveNodes_3" presStyleLbl="node1" presStyleIdx="2" presStyleCnt="5">
        <dgm:presLayoutVars>
          <dgm:bulletEnabled val="1"/>
        </dgm:presLayoutVars>
      </dgm:prSet>
      <dgm:spPr/>
    </dgm:pt>
    <dgm:pt modelId="{18FFE8DF-7C97-4265-904B-8BA3365E7785}" type="pres">
      <dgm:prSet presAssocID="{632F5F6E-0AA7-41B8-8ECC-068A4B4CE78F}" presName="FiveNodes_4" presStyleLbl="node1" presStyleIdx="3" presStyleCnt="5">
        <dgm:presLayoutVars>
          <dgm:bulletEnabled val="1"/>
        </dgm:presLayoutVars>
      </dgm:prSet>
      <dgm:spPr/>
    </dgm:pt>
    <dgm:pt modelId="{7FD0B54A-F348-43C4-B5F6-80C609819DF6}" type="pres">
      <dgm:prSet presAssocID="{632F5F6E-0AA7-41B8-8ECC-068A4B4CE78F}" presName="FiveNodes_5" presStyleLbl="node1" presStyleIdx="4" presStyleCnt="5">
        <dgm:presLayoutVars>
          <dgm:bulletEnabled val="1"/>
        </dgm:presLayoutVars>
      </dgm:prSet>
      <dgm:spPr/>
    </dgm:pt>
    <dgm:pt modelId="{4EFE5F13-7090-4B49-8C33-F6CE35918A5C}" type="pres">
      <dgm:prSet presAssocID="{632F5F6E-0AA7-41B8-8ECC-068A4B4CE78F}" presName="FiveConn_1-2" presStyleLbl="fgAccFollowNode1" presStyleIdx="0" presStyleCnt="4">
        <dgm:presLayoutVars>
          <dgm:bulletEnabled val="1"/>
        </dgm:presLayoutVars>
      </dgm:prSet>
      <dgm:spPr/>
    </dgm:pt>
    <dgm:pt modelId="{17F6CCBE-D308-4D5F-82A7-26E84AB2FFC6}" type="pres">
      <dgm:prSet presAssocID="{632F5F6E-0AA7-41B8-8ECC-068A4B4CE78F}" presName="FiveConn_2-3" presStyleLbl="fgAccFollowNode1" presStyleIdx="1" presStyleCnt="4">
        <dgm:presLayoutVars>
          <dgm:bulletEnabled val="1"/>
        </dgm:presLayoutVars>
      </dgm:prSet>
      <dgm:spPr/>
    </dgm:pt>
    <dgm:pt modelId="{F0537FD1-373C-465E-BCE1-47CAEA559D71}" type="pres">
      <dgm:prSet presAssocID="{632F5F6E-0AA7-41B8-8ECC-068A4B4CE78F}" presName="FiveConn_3-4" presStyleLbl="fgAccFollowNode1" presStyleIdx="2" presStyleCnt="4">
        <dgm:presLayoutVars>
          <dgm:bulletEnabled val="1"/>
        </dgm:presLayoutVars>
      </dgm:prSet>
      <dgm:spPr/>
    </dgm:pt>
    <dgm:pt modelId="{3E4D81CB-3ACF-41A3-85E1-0AC66FF616B9}" type="pres">
      <dgm:prSet presAssocID="{632F5F6E-0AA7-41B8-8ECC-068A4B4CE78F}" presName="FiveConn_4-5" presStyleLbl="fgAccFollowNode1" presStyleIdx="3" presStyleCnt="4">
        <dgm:presLayoutVars>
          <dgm:bulletEnabled val="1"/>
        </dgm:presLayoutVars>
      </dgm:prSet>
      <dgm:spPr/>
    </dgm:pt>
    <dgm:pt modelId="{60C938CB-181D-46DA-8E5D-E3BA082E13E5}" type="pres">
      <dgm:prSet presAssocID="{632F5F6E-0AA7-41B8-8ECC-068A4B4CE78F}" presName="FiveNodes_1_text" presStyleLbl="node1" presStyleIdx="4" presStyleCnt="5">
        <dgm:presLayoutVars>
          <dgm:bulletEnabled val="1"/>
        </dgm:presLayoutVars>
      </dgm:prSet>
      <dgm:spPr/>
    </dgm:pt>
    <dgm:pt modelId="{01D89E7F-C2EA-45E2-A3AB-7E2C87967288}" type="pres">
      <dgm:prSet presAssocID="{632F5F6E-0AA7-41B8-8ECC-068A4B4CE78F}" presName="FiveNodes_2_text" presStyleLbl="node1" presStyleIdx="4" presStyleCnt="5">
        <dgm:presLayoutVars>
          <dgm:bulletEnabled val="1"/>
        </dgm:presLayoutVars>
      </dgm:prSet>
      <dgm:spPr/>
    </dgm:pt>
    <dgm:pt modelId="{EB0481A6-C707-4AFF-B662-256F53F5B0DD}" type="pres">
      <dgm:prSet presAssocID="{632F5F6E-0AA7-41B8-8ECC-068A4B4CE78F}" presName="FiveNodes_3_text" presStyleLbl="node1" presStyleIdx="4" presStyleCnt="5">
        <dgm:presLayoutVars>
          <dgm:bulletEnabled val="1"/>
        </dgm:presLayoutVars>
      </dgm:prSet>
      <dgm:spPr/>
    </dgm:pt>
    <dgm:pt modelId="{E70987EF-ED01-4D7F-8959-BE6459DB0C22}" type="pres">
      <dgm:prSet presAssocID="{632F5F6E-0AA7-41B8-8ECC-068A4B4CE78F}" presName="FiveNodes_4_text" presStyleLbl="node1" presStyleIdx="4" presStyleCnt="5">
        <dgm:presLayoutVars>
          <dgm:bulletEnabled val="1"/>
        </dgm:presLayoutVars>
      </dgm:prSet>
      <dgm:spPr/>
    </dgm:pt>
    <dgm:pt modelId="{376F329F-ED4F-4383-970D-22C428C2DE6B}" type="pres">
      <dgm:prSet presAssocID="{632F5F6E-0AA7-41B8-8ECC-068A4B4CE78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2021B00-2966-4790-8474-843097D30B9D}" type="presOf" srcId="{A83B5C51-51E4-4036-AA1A-4B4B66DD7705}" destId="{E70987EF-ED01-4D7F-8959-BE6459DB0C22}" srcOrd="1" destOrd="0" presId="urn:microsoft.com/office/officeart/2005/8/layout/vProcess5"/>
    <dgm:cxn modelId="{55CADA01-FCBB-49A7-933D-F26107FA30F1}" type="presOf" srcId="{EFEA1FFB-4670-409F-9443-4DA7ED16B294}" destId="{7FD0B54A-F348-43C4-B5F6-80C609819DF6}" srcOrd="0" destOrd="0" presId="urn:microsoft.com/office/officeart/2005/8/layout/vProcess5"/>
    <dgm:cxn modelId="{25D6F019-14C4-46E1-BAE4-E4E1A4B59D35}" type="presOf" srcId="{75200A60-443B-4B48-B1F7-2FFA610CDC17}" destId="{1D4AE843-66C3-44D8-B6EF-587B4BC0F7DA}" srcOrd="0" destOrd="0" presId="urn:microsoft.com/office/officeart/2005/8/layout/vProcess5"/>
    <dgm:cxn modelId="{FD00E82E-EF86-41F7-A8E1-CA5F84C11682}" type="presOf" srcId="{E7D93F1C-07CA-4632-9B90-48B3FF4A3DBA}" destId="{86CB7294-8A54-4077-9351-A7953BCD6E66}" srcOrd="0" destOrd="0" presId="urn:microsoft.com/office/officeart/2005/8/layout/vProcess5"/>
    <dgm:cxn modelId="{EAABC833-42F3-4614-A4A9-14BDDF0FB4F8}" type="presOf" srcId="{EFEA1FFB-4670-409F-9443-4DA7ED16B294}" destId="{376F329F-ED4F-4383-970D-22C428C2DE6B}" srcOrd="1" destOrd="0" presId="urn:microsoft.com/office/officeart/2005/8/layout/vProcess5"/>
    <dgm:cxn modelId="{161B5947-C35B-4B0B-B627-502C8A92E7C7}" type="presOf" srcId="{632F5F6E-0AA7-41B8-8ECC-068A4B4CE78F}" destId="{4926B5CF-65BB-4515-8E08-44F7D7DC56B2}" srcOrd="0" destOrd="0" presId="urn:microsoft.com/office/officeart/2005/8/layout/vProcess5"/>
    <dgm:cxn modelId="{8246084E-8611-402F-A720-BD758B12246C}" type="presOf" srcId="{A83B5C51-51E4-4036-AA1A-4B4B66DD7705}" destId="{18FFE8DF-7C97-4265-904B-8BA3365E7785}" srcOrd="0" destOrd="0" presId="urn:microsoft.com/office/officeart/2005/8/layout/vProcess5"/>
    <dgm:cxn modelId="{3734B157-E737-4B1B-B3D2-D849D90ABEA9}" srcId="{632F5F6E-0AA7-41B8-8ECC-068A4B4CE78F}" destId="{EFEA1FFB-4670-409F-9443-4DA7ED16B294}" srcOrd="4" destOrd="0" parTransId="{37FE5DEE-34D0-4CB1-B129-6934C60AB811}" sibTransId="{0233AA69-D8A9-47A1-9070-E5C8A99D7294}"/>
    <dgm:cxn modelId="{B6D3A580-459B-4CCF-BC2E-CBB4F146A79E}" srcId="{632F5F6E-0AA7-41B8-8ECC-068A4B4CE78F}" destId="{EDCF9538-3AC9-4562-BF80-81A0B8B5BAED}" srcOrd="1" destOrd="0" parTransId="{5437C678-354A-48B2-A144-996668D1DDF6}" sibTransId="{4A8E4EF0-5CC4-46AE-BAE3-31F6224D9FE8}"/>
    <dgm:cxn modelId="{92F26A84-1B4A-440C-BE9E-62D994044D6D}" type="presOf" srcId="{75200A60-443B-4B48-B1F7-2FFA610CDC17}" destId="{EB0481A6-C707-4AFF-B662-256F53F5B0DD}" srcOrd="1" destOrd="0" presId="urn:microsoft.com/office/officeart/2005/8/layout/vProcess5"/>
    <dgm:cxn modelId="{062058A5-141F-4F97-8AF0-ED90459933AD}" type="presOf" srcId="{EDCF9538-3AC9-4562-BF80-81A0B8B5BAED}" destId="{01D89E7F-C2EA-45E2-A3AB-7E2C87967288}" srcOrd="1" destOrd="0" presId="urn:microsoft.com/office/officeart/2005/8/layout/vProcess5"/>
    <dgm:cxn modelId="{2112B3AD-AE9D-41DA-B2A4-CEADDCAB6462}" type="presOf" srcId="{E7D93F1C-07CA-4632-9B90-48B3FF4A3DBA}" destId="{60C938CB-181D-46DA-8E5D-E3BA082E13E5}" srcOrd="1" destOrd="0" presId="urn:microsoft.com/office/officeart/2005/8/layout/vProcess5"/>
    <dgm:cxn modelId="{E35890B4-C38D-4A6E-B2E7-E8AD010822CA}" type="presOf" srcId="{F76E61DE-CE51-4889-A12D-C2A986BF5ABD}" destId="{4EFE5F13-7090-4B49-8C33-F6CE35918A5C}" srcOrd="0" destOrd="0" presId="urn:microsoft.com/office/officeart/2005/8/layout/vProcess5"/>
    <dgm:cxn modelId="{A9C780CE-4DDB-4C77-82DD-EE852C729B80}" type="presOf" srcId="{21B2184B-DE84-40B9-AD2C-548A928C4AC6}" destId="{F0537FD1-373C-465E-BCE1-47CAEA559D71}" srcOrd="0" destOrd="0" presId="urn:microsoft.com/office/officeart/2005/8/layout/vProcess5"/>
    <dgm:cxn modelId="{F14752CF-723F-43AF-9ECA-C18A9999E82D}" srcId="{632F5F6E-0AA7-41B8-8ECC-068A4B4CE78F}" destId="{75200A60-443B-4B48-B1F7-2FFA610CDC17}" srcOrd="2" destOrd="0" parTransId="{18B01291-CD90-4C80-A4EF-1C0EF5102AE9}" sibTransId="{21B2184B-DE84-40B9-AD2C-548A928C4AC6}"/>
    <dgm:cxn modelId="{5483ADD8-ACF3-40AB-8876-4EA6060E9358}" type="presOf" srcId="{B94005A4-6B2C-4F0F-A6A8-7162705697C5}" destId="{3E4D81CB-3ACF-41A3-85E1-0AC66FF616B9}" srcOrd="0" destOrd="0" presId="urn:microsoft.com/office/officeart/2005/8/layout/vProcess5"/>
    <dgm:cxn modelId="{B319FED8-9F12-48AC-8596-CDBE512B2648}" type="presOf" srcId="{EDCF9538-3AC9-4562-BF80-81A0B8B5BAED}" destId="{80D22C45-E742-4F7F-8A2E-B0E5D7B4CB0B}" srcOrd="0" destOrd="0" presId="urn:microsoft.com/office/officeart/2005/8/layout/vProcess5"/>
    <dgm:cxn modelId="{6A1556DE-FEB1-47CF-80AF-4AB583B35A47}" type="presOf" srcId="{4A8E4EF0-5CC4-46AE-BAE3-31F6224D9FE8}" destId="{17F6CCBE-D308-4D5F-82A7-26E84AB2FFC6}" srcOrd="0" destOrd="0" presId="urn:microsoft.com/office/officeart/2005/8/layout/vProcess5"/>
    <dgm:cxn modelId="{5D3707E7-E7DD-4835-89F1-7948A56CBC9E}" srcId="{632F5F6E-0AA7-41B8-8ECC-068A4B4CE78F}" destId="{A83B5C51-51E4-4036-AA1A-4B4B66DD7705}" srcOrd="3" destOrd="0" parTransId="{7C57CF80-7993-4112-8E1B-3C25AF03C00A}" sibTransId="{B94005A4-6B2C-4F0F-A6A8-7162705697C5}"/>
    <dgm:cxn modelId="{E52BFBF2-7D6A-4118-8ED4-17F2186C5C2B}" srcId="{632F5F6E-0AA7-41B8-8ECC-068A4B4CE78F}" destId="{E7D93F1C-07CA-4632-9B90-48B3FF4A3DBA}" srcOrd="0" destOrd="0" parTransId="{510A6114-8836-4660-979F-5674DBB2795F}" sibTransId="{F76E61DE-CE51-4889-A12D-C2A986BF5ABD}"/>
    <dgm:cxn modelId="{AA1A15E6-BB17-49F7-8106-B746C2ECCAF7}" type="presParOf" srcId="{4926B5CF-65BB-4515-8E08-44F7D7DC56B2}" destId="{40D48727-4DED-43FF-80C3-49457B99377C}" srcOrd="0" destOrd="0" presId="urn:microsoft.com/office/officeart/2005/8/layout/vProcess5"/>
    <dgm:cxn modelId="{7E67126D-F00A-4750-B8E2-BC632E7768A8}" type="presParOf" srcId="{4926B5CF-65BB-4515-8E08-44F7D7DC56B2}" destId="{86CB7294-8A54-4077-9351-A7953BCD6E66}" srcOrd="1" destOrd="0" presId="urn:microsoft.com/office/officeart/2005/8/layout/vProcess5"/>
    <dgm:cxn modelId="{8C5ACED3-6E82-48EB-AAE0-A8AFF9140FD6}" type="presParOf" srcId="{4926B5CF-65BB-4515-8E08-44F7D7DC56B2}" destId="{80D22C45-E742-4F7F-8A2E-B0E5D7B4CB0B}" srcOrd="2" destOrd="0" presId="urn:microsoft.com/office/officeart/2005/8/layout/vProcess5"/>
    <dgm:cxn modelId="{BC9E688A-D56F-4140-8BAC-81FEE7FECBA0}" type="presParOf" srcId="{4926B5CF-65BB-4515-8E08-44F7D7DC56B2}" destId="{1D4AE843-66C3-44D8-B6EF-587B4BC0F7DA}" srcOrd="3" destOrd="0" presId="urn:microsoft.com/office/officeart/2005/8/layout/vProcess5"/>
    <dgm:cxn modelId="{7CC2073A-A260-42ED-BAB6-D1B990E460C9}" type="presParOf" srcId="{4926B5CF-65BB-4515-8E08-44F7D7DC56B2}" destId="{18FFE8DF-7C97-4265-904B-8BA3365E7785}" srcOrd="4" destOrd="0" presId="urn:microsoft.com/office/officeart/2005/8/layout/vProcess5"/>
    <dgm:cxn modelId="{DDF791C5-7A49-4192-8079-50630C614012}" type="presParOf" srcId="{4926B5CF-65BB-4515-8E08-44F7D7DC56B2}" destId="{7FD0B54A-F348-43C4-B5F6-80C609819DF6}" srcOrd="5" destOrd="0" presId="urn:microsoft.com/office/officeart/2005/8/layout/vProcess5"/>
    <dgm:cxn modelId="{0900C6B8-1541-4EC8-9D4F-721F76EC25B7}" type="presParOf" srcId="{4926B5CF-65BB-4515-8E08-44F7D7DC56B2}" destId="{4EFE5F13-7090-4B49-8C33-F6CE35918A5C}" srcOrd="6" destOrd="0" presId="urn:microsoft.com/office/officeart/2005/8/layout/vProcess5"/>
    <dgm:cxn modelId="{39A5DE58-A386-46D3-B7A6-FCC4F78491F1}" type="presParOf" srcId="{4926B5CF-65BB-4515-8E08-44F7D7DC56B2}" destId="{17F6CCBE-D308-4D5F-82A7-26E84AB2FFC6}" srcOrd="7" destOrd="0" presId="urn:microsoft.com/office/officeart/2005/8/layout/vProcess5"/>
    <dgm:cxn modelId="{48857D0F-2EE3-4163-8255-788BA8DF9E72}" type="presParOf" srcId="{4926B5CF-65BB-4515-8E08-44F7D7DC56B2}" destId="{F0537FD1-373C-465E-BCE1-47CAEA559D71}" srcOrd="8" destOrd="0" presId="urn:microsoft.com/office/officeart/2005/8/layout/vProcess5"/>
    <dgm:cxn modelId="{3EFC8135-38B6-478A-BC79-47A57FC46D0E}" type="presParOf" srcId="{4926B5CF-65BB-4515-8E08-44F7D7DC56B2}" destId="{3E4D81CB-3ACF-41A3-85E1-0AC66FF616B9}" srcOrd="9" destOrd="0" presId="urn:microsoft.com/office/officeart/2005/8/layout/vProcess5"/>
    <dgm:cxn modelId="{543D64E8-0F9A-4CE7-A748-5ED61A672FE6}" type="presParOf" srcId="{4926B5CF-65BB-4515-8E08-44F7D7DC56B2}" destId="{60C938CB-181D-46DA-8E5D-E3BA082E13E5}" srcOrd="10" destOrd="0" presId="urn:microsoft.com/office/officeart/2005/8/layout/vProcess5"/>
    <dgm:cxn modelId="{3406171F-8FAD-462C-8306-AECA2B8C7401}" type="presParOf" srcId="{4926B5CF-65BB-4515-8E08-44F7D7DC56B2}" destId="{01D89E7F-C2EA-45E2-A3AB-7E2C87967288}" srcOrd="11" destOrd="0" presId="urn:microsoft.com/office/officeart/2005/8/layout/vProcess5"/>
    <dgm:cxn modelId="{DAB650BF-695F-4CED-96E1-072FD1473EBE}" type="presParOf" srcId="{4926B5CF-65BB-4515-8E08-44F7D7DC56B2}" destId="{EB0481A6-C707-4AFF-B662-256F53F5B0DD}" srcOrd="12" destOrd="0" presId="urn:microsoft.com/office/officeart/2005/8/layout/vProcess5"/>
    <dgm:cxn modelId="{FB7D0441-A4E7-4642-8E82-AF4C8DF1889C}" type="presParOf" srcId="{4926B5CF-65BB-4515-8E08-44F7D7DC56B2}" destId="{E70987EF-ED01-4D7F-8959-BE6459DB0C22}" srcOrd="13" destOrd="0" presId="urn:microsoft.com/office/officeart/2005/8/layout/vProcess5"/>
    <dgm:cxn modelId="{1162E586-8FF7-4AA5-8350-4148EA86A304}" type="presParOf" srcId="{4926B5CF-65BB-4515-8E08-44F7D7DC56B2}" destId="{376F329F-ED4F-4383-970D-22C428C2DE6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5890F1-D060-44BD-88B7-4129F47857E5}" type="doc">
      <dgm:prSet loTypeId="urn:microsoft.com/office/officeart/2005/8/layout/hierarchy3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E15372A1-1495-4300-A0B4-1545DDE60631}">
      <dgm:prSet phldrT="[Text]"/>
      <dgm:spPr/>
      <dgm:t>
        <a:bodyPr/>
        <a:lstStyle/>
        <a:p>
          <a:r>
            <a:rPr lang="id-ID" dirty="0">
              <a:latin typeface="Arial Black" pitchFamily="34" charset="0"/>
            </a:rPr>
            <a:t>M</a:t>
          </a:r>
          <a:r>
            <a:rPr lang="sv-SE" dirty="0">
              <a:latin typeface="Arial Black" pitchFamily="34" charset="0"/>
            </a:rPr>
            <a:t>odel pembelajaran dengan pendekatan SCL</a:t>
          </a:r>
          <a:endParaRPr lang="id-ID" dirty="0"/>
        </a:p>
      </dgm:t>
    </dgm:pt>
    <dgm:pt modelId="{46C2A819-F6B5-4FF5-ABAC-93F81965251E}" type="parTrans" cxnId="{879D5986-546C-4AEC-A0C4-95236898ED95}">
      <dgm:prSet/>
      <dgm:spPr/>
      <dgm:t>
        <a:bodyPr/>
        <a:lstStyle/>
        <a:p>
          <a:endParaRPr lang="id-ID"/>
        </a:p>
      </dgm:t>
    </dgm:pt>
    <dgm:pt modelId="{9294FD82-E2D6-48AC-80BB-C68900893EED}" type="sibTrans" cxnId="{879D5986-546C-4AEC-A0C4-95236898ED95}">
      <dgm:prSet/>
      <dgm:spPr/>
      <dgm:t>
        <a:bodyPr/>
        <a:lstStyle/>
        <a:p>
          <a:endParaRPr lang="id-ID"/>
        </a:p>
      </dgm:t>
    </dgm:pt>
    <dgm:pt modelId="{F52F362A-5BB2-4C68-9E30-F36387C4BF24}">
      <dgm:prSet phldrT="[Text]"/>
      <dgm:spPr/>
      <dgm:t>
        <a:bodyPr/>
        <a:lstStyle/>
        <a:p>
          <a:pPr algn="l"/>
          <a:r>
            <a:rPr lang="id-ID" altLang="zh-CN" b="1" i="1" dirty="0">
              <a:latin typeface="Arial" charset="0"/>
            </a:rPr>
            <a:t>Small Group Discussion</a:t>
          </a:r>
          <a:endParaRPr lang="id-ID" dirty="0"/>
        </a:p>
      </dgm:t>
    </dgm:pt>
    <dgm:pt modelId="{D70F49B4-41D6-46B2-ADDC-56388DD2312D}" type="parTrans" cxnId="{C446FAAC-8E5A-44E5-8BAC-81F6DC5F026A}">
      <dgm:prSet/>
      <dgm:spPr/>
      <dgm:t>
        <a:bodyPr/>
        <a:lstStyle/>
        <a:p>
          <a:endParaRPr lang="id-ID"/>
        </a:p>
      </dgm:t>
    </dgm:pt>
    <dgm:pt modelId="{28BBDBA1-5EE9-4475-8D47-C473633ECAEB}" type="sibTrans" cxnId="{C446FAAC-8E5A-44E5-8BAC-81F6DC5F026A}">
      <dgm:prSet/>
      <dgm:spPr/>
      <dgm:t>
        <a:bodyPr/>
        <a:lstStyle/>
        <a:p>
          <a:endParaRPr lang="id-ID"/>
        </a:p>
      </dgm:t>
    </dgm:pt>
    <dgm:pt modelId="{9E172FC3-5BAA-46E0-AF76-5533B6EB9704}">
      <dgm:prSet/>
      <dgm:spPr/>
      <dgm:t>
        <a:bodyPr/>
        <a:lstStyle/>
        <a:p>
          <a:pPr algn="l"/>
          <a:r>
            <a:rPr lang="id-ID" altLang="zh-CN" b="1" i="1" dirty="0">
              <a:latin typeface="Arial" charset="0"/>
            </a:rPr>
            <a:t>Role-Play &amp; Simulation </a:t>
          </a:r>
        </a:p>
      </dgm:t>
    </dgm:pt>
    <dgm:pt modelId="{FBA80961-A3D6-41B2-9647-59892B16206C}" type="parTrans" cxnId="{AD86DC9B-7525-47F1-96E5-D0579E5B5CD4}">
      <dgm:prSet/>
      <dgm:spPr/>
      <dgm:t>
        <a:bodyPr/>
        <a:lstStyle/>
        <a:p>
          <a:endParaRPr lang="id-ID"/>
        </a:p>
      </dgm:t>
    </dgm:pt>
    <dgm:pt modelId="{57E80361-BC1F-406F-820E-696855491A98}" type="sibTrans" cxnId="{AD86DC9B-7525-47F1-96E5-D0579E5B5CD4}">
      <dgm:prSet/>
      <dgm:spPr/>
      <dgm:t>
        <a:bodyPr/>
        <a:lstStyle/>
        <a:p>
          <a:endParaRPr lang="id-ID"/>
        </a:p>
      </dgm:t>
    </dgm:pt>
    <dgm:pt modelId="{0C50924A-2F1C-4187-BF39-B99EA8B46A18}">
      <dgm:prSet/>
      <dgm:spPr/>
      <dgm:t>
        <a:bodyPr/>
        <a:lstStyle/>
        <a:p>
          <a:pPr algn="l"/>
          <a:r>
            <a:rPr lang="id-ID" altLang="zh-CN" b="1" i="1" dirty="0">
              <a:latin typeface="Arial" charset="0"/>
            </a:rPr>
            <a:t>Case Study</a:t>
          </a:r>
          <a:r>
            <a:rPr lang="id-ID" altLang="zh-CN" b="1" dirty="0">
              <a:latin typeface="Arial" charset="0"/>
            </a:rPr>
            <a:t> </a:t>
          </a:r>
          <a:endParaRPr lang="id-ID" altLang="zh-CN" b="1" i="1" dirty="0">
            <a:latin typeface="Arial" charset="0"/>
          </a:endParaRPr>
        </a:p>
      </dgm:t>
    </dgm:pt>
    <dgm:pt modelId="{8483D297-5DC9-41C9-BA86-C08DAFC50887}" type="parTrans" cxnId="{EC5481F1-0074-4807-80E9-4BBCF663C101}">
      <dgm:prSet/>
      <dgm:spPr/>
      <dgm:t>
        <a:bodyPr/>
        <a:lstStyle/>
        <a:p>
          <a:endParaRPr lang="id-ID"/>
        </a:p>
      </dgm:t>
    </dgm:pt>
    <dgm:pt modelId="{A69F43D2-3366-4CD8-B88B-145F8CEEB0AE}" type="sibTrans" cxnId="{EC5481F1-0074-4807-80E9-4BBCF663C101}">
      <dgm:prSet/>
      <dgm:spPr/>
      <dgm:t>
        <a:bodyPr/>
        <a:lstStyle/>
        <a:p>
          <a:endParaRPr lang="id-ID"/>
        </a:p>
      </dgm:t>
    </dgm:pt>
    <dgm:pt modelId="{80192FE8-4715-4EA6-9886-90D24FC8E4CC}">
      <dgm:prSet/>
      <dgm:spPr/>
      <dgm:t>
        <a:bodyPr/>
        <a:lstStyle/>
        <a:p>
          <a:pPr algn="l"/>
          <a:r>
            <a:rPr lang="id-ID" altLang="zh-CN" b="1" i="1" dirty="0">
              <a:latin typeface="Arial" charset="0"/>
            </a:rPr>
            <a:t>Discovery Learning (DL)</a:t>
          </a:r>
        </a:p>
      </dgm:t>
    </dgm:pt>
    <dgm:pt modelId="{E309E79D-62EA-4E5B-A8E4-EA88045D7976}" type="parTrans" cxnId="{B180D696-29D5-428C-AC3A-78BE4F5DAF3C}">
      <dgm:prSet/>
      <dgm:spPr/>
      <dgm:t>
        <a:bodyPr/>
        <a:lstStyle/>
        <a:p>
          <a:endParaRPr lang="id-ID"/>
        </a:p>
      </dgm:t>
    </dgm:pt>
    <dgm:pt modelId="{0FA697E7-293B-4AED-AAD1-8D8F3FA4FA6A}" type="sibTrans" cxnId="{B180D696-29D5-428C-AC3A-78BE4F5DAF3C}">
      <dgm:prSet/>
      <dgm:spPr/>
      <dgm:t>
        <a:bodyPr/>
        <a:lstStyle/>
        <a:p>
          <a:endParaRPr lang="id-ID"/>
        </a:p>
      </dgm:t>
    </dgm:pt>
    <dgm:pt modelId="{F9828EE5-5C8D-4693-866E-F727C42BBE27}">
      <dgm:prSet/>
      <dgm:spPr/>
      <dgm:t>
        <a:bodyPr/>
        <a:lstStyle/>
        <a:p>
          <a:pPr algn="l"/>
          <a:r>
            <a:rPr lang="id-ID" altLang="zh-CN" b="1" i="1" dirty="0">
              <a:latin typeface="Arial" charset="0"/>
            </a:rPr>
            <a:t>Self-Directed Learning (SDL)</a:t>
          </a:r>
        </a:p>
      </dgm:t>
    </dgm:pt>
    <dgm:pt modelId="{668B651D-2BDD-4742-AFE3-66A284D80B0A}" type="parTrans" cxnId="{CEC6FDFC-F9E6-43B8-8D2D-F1A2E8515C7A}">
      <dgm:prSet/>
      <dgm:spPr/>
      <dgm:t>
        <a:bodyPr/>
        <a:lstStyle/>
        <a:p>
          <a:endParaRPr lang="id-ID"/>
        </a:p>
      </dgm:t>
    </dgm:pt>
    <dgm:pt modelId="{786E200A-B54E-41B0-9584-3A08238FA07B}" type="sibTrans" cxnId="{CEC6FDFC-F9E6-43B8-8D2D-F1A2E8515C7A}">
      <dgm:prSet/>
      <dgm:spPr/>
      <dgm:t>
        <a:bodyPr/>
        <a:lstStyle/>
        <a:p>
          <a:endParaRPr lang="id-ID"/>
        </a:p>
      </dgm:t>
    </dgm:pt>
    <dgm:pt modelId="{C18FD292-4F71-416F-811C-AD1214DA6A5F}">
      <dgm:prSet/>
      <dgm:spPr/>
      <dgm:t>
        <a:bodyPr/>
        <a:lstStyle/>
        <a:p>
          <a:pPr algn="l"/>
          <a:r>
            <a:rPr lang="id-ID" altLang="zh-CN" b="1" i="1" dirty="0">
              <a:latin typeface="Arial" charset="0"/>
            </a:rPr>
            <a:t>Cooperative Learning (CL)</a:t>
          </a:r>
        </a:p>
      </dgm:t>
    </dgm:pt>
    <dgm:pt modelId="{D08370DA-EB63-482B-B8DB-81B7DE4BBB4B}" type="parTrans" cxnId="{BB05102B-CFCB-4F53-964D-FFC93A7C3666}">
      <dgm:prSet/>
      <dgm:spPr/>
      <dgm:t>
        <a:bodyPr/>
        <a:lstStyle/>
        <a:p>
          <a:endParaRPr lang="id-ID"/>
        </a:p>
      </dgm:t>
    </dgm:pt>
    <dgm:pt modelId="{FCFA925F-5946-4895-AA82-9CEFE4161A20}" type="sibTrans" cxnId="{BB05102B-CFCB-4F53-964D-FFC93A7C3666}">
      <dgm:prSet/>
      <dgm:spPr/>
      <dgm:t>
        <a:bodyPr/>
        <a:lstStyle/>
        <a:p>
          <a:endParaRPr lang="id-ID"/>
        </a:p>
      </dgm:t>
    </dgm:pt>
    <dgm:pt modelId="{B40930E8-232E-4932-A442-20CCD6A6CF1C}">
      <dgm:prSet/>
      <dgm:spPr/>
      <dgm:t>
        <a:bodyPr/>
        <a:lstStyle/>
        <a:p>
          <a:pPr algn="l"/>
          <a:r>
            <a:rPr lang="id-ID" altLang="zh-CN" b="1" i="1" dirty="0">
              <a:latin typeface="Arial" charset="0"/>
            </a:rPr>
            <a:t>Collaborative Learning (CbL)</a:t>
          </a:r>
        </a:p>
      </dgm:t>
    </dgm:pt>
    <dgm:pt modelId="{3437C185-C2B9-4BA5-B2AE-C3F638BFFF84}" type="parTrans" cxnId="{F8C19A7C-B5F2-4B2C-A31C-B6E4233DE8E2}">
      <dgm:prSet/>
      <dgm:spPr/>
      <dgm:t>
        <a:bodyPr/>
        <a:lstStyle/>
        <a:p>
          <a:endParaRPr lang="id-ID"/>
        </a:p>
      </dgm:t>
    </dgm:pt>
    <dgm:pt modelId="{EBBDF4BB-D137-4346-B6D4-2E99C38C26CD}" type="sibTrans" cxnId="{F8C19A7C-B5F2-4B2C-A31C-B6E4233DE8E2}">
      <dgm:prSet/>
      <dgm:spPr/>
      <dgm:t>
        <a:bodyPr/>
        <a:lstStyle/>
        <a:p>
          <a:endParaRPr lang="id-ID"/>
        </a:p>
      </dgm:t>
    </dgm:pt>
    <dgm:pt modelId="{CD85483C-F723-451C-A162-E20BF4F026A8}">
      <dgm:prSet/>
      <dgm:spPr/>
      <dgm:t>
        <a:bodyPr/>
        <a:lstStyle/>
        <a:p>
          <a:pPr algn="l"/>
          <a:r>
            <a:rPr lang="id-ID" altLang="zh-CN" b="1" i="1" dirty="0">
              <a:latin typeface="Arial" charset="0"/>
            </a:rPr>
            <a:t>Contextual Instruction (CI)</a:t>
          </a:r>
        </a:p>
      </dgm:t>
    </dgm:pt>
    <dgm:pt modelId="{33239458-6BC1-48F2-A6F7-FF1D3143B699}" type="parTrans" cxnId="{6F2EB59E-C8C7-442E-B447-1ABEC85AB977}">
      <dgm:prSet/>
      <dgm:spPr/>
      <dgm:t>
        <a:bodyPr/>
        <a:lstStyle/>
        <a:p>
          <a:endParaRPr lang="id-ID"/>
        </a:p>
      </dgm:t>
    </dgm:pt>
    <dgm:pt modelId="{78DF2401-7FC4-4212-9544-2C8F1B7D6A11}" type="sibTrans" cxnId="{6F2EB59E-C8C7-442E-B447-1ABEC85AB977}">
      <dgm:prSet/>
      <dgm:spPr/>
      <dgm:t>
        <a:bodyPr/>
        <a:lstStyle/>
        <a:p>
          <a:endParaRPr lang="id-ID"/>
        </a:p>
      </dgm:t>
    </dgm:pt>
    <dgm:pt modelId="{78581E58-D4E4-4846-9E51-40FD0B6B9298}">
      <dgm:prSet/>
      <dgm:spPr/>
      <dgm:t>
        <a:bodyPr/>
        <a:lstStyle/>
        <a:p>
          <a:pPr algn="l"/>
          <a:r>
            <a:rPr lang="id-ID" altLang="zh-CN" b="1" i="1" dirty="0">
              <a:latin typeface="Arial" charset="0"/>
            </a:rPr>
            <a:t>Project Based Learning (PjBL)</a:t>
          </a:r>
        </a:p>
      </dgm:t>
    </dgm:pt>
    <dgm:pt modelId="{04367E19-5694-4980-96FC-B935989ABF88}" type="parTrans" cxnId="{6EA627A7-E1F6-4115-9A11-6DD0A25159D1}">
      <dgm:prSet/>
      <dgm:spPr/>
      <dgm:t>
        <a:bodyPr/>
        <a:lstStyle/>
        <a:p>
          <a:endParaRPr lang="id-ID"/>
        </a:p>
      </dgm:t>
    </dgm:pt>
    <dgm:pt modelId="{A89F3804-CEA7-4E59-8376-5154409D011E}" type="sibTrans" cxnId="{6EA627A7-E1F6-4115-9A11-6DD0A25159D1}">
      <dgm:prSet/>
      <dgm:spPr/>
      <dgm:t>
        <a:bodyPr/>
        <a:lstStyle/>
        <a:p>
          <a:endParaRPr lang="id-ID"/>
        </a:p>
      </dgm:t>
    </dgm:pt>
    <dgm:pt modelId="{99AA9402-436B-4C5C-9B1E-C96D5093A85B}">
      <dgm:prSet/>
      <dgm:spPr/>
      <dgm:t>
        <a:bodyPr/>
        <a:lstStyle/>
        <a:p>
          <a:pPr algn="l"/>
          <a:r>
            <a:rPr lang="id-ID" altLang="zh-CN" b="1" i="1" dirty="0">
              <a:latin typeface="Arial" charset="0"/>
            </a:rPr>
            <a:t>Problem Based Learning and Inquiry (PBL)</a:t>
          </a:r>
          <a:r>
            <a:rPr lang="en-US" altLang="zh-CN" b="1" dirty="0">
              <a:latin typeface="Arial" charset="0"/>
              <a:ea typeface="SimSun" pitchFamily="2" charset="-122"/>
            </a:rPr>
            <a:t> </a:t>
          </a:r>
          <a:endParaRPr lang="en-US" b="1" dirty="0">
            <a:latin typeface="Arial" charset="0"/>
          </a:endParaRPr>
        </a:p>
      </dgm:t>
    </dgm:pt>
    <dgm:pt modelId="{F4434310-9450-4E8B-9364-7E12D571AAED}" type="parTrans" cxnId="{D9291C73-A3BF-4FE9-908B-2913CD3FCF36}">
      <dgm:prSet/>
      <dgm:spPr/>
      <dgm:t>
        <a:bodyPr/>
        <a:lstStyle/>
        <a:p>
          <a:endParaRPr lang="id-ID"/>
        </a:p>
      </dgm:t>
    </dgm:pt>
    <dgm:pt modelId="{1BB9405B-037B-4818-A622-FA18EC46D31B}" type="sibTrans" cxnId="{D9291C73-A3BF-4FE9-908B-2913CD3FCF36}">
      <dgm:prSet/>
      <dgm:spPr/>
      <dgm:t>
        <a:bodyPr/>
        <a:lstStyle/>
        <a:p>
          <a:endParaRPr lang="id-ID"/>
        </a:p>
      </dgm:t>
    </dgm:pt>
    <dgm:pt modelId="{C45108ED-A8BA-4951-904E-4CD417F1418B}" type="pres">
      <dgm:prSet presAssocID="{6E5890F1-D060-44BD-88B7-4129F47857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4E40EC-FE52-47D7-B5E2-7CB10F946257}" type="pres">
      <dgm:prSet presAssocID="{E15372A1-1495-4300-A0B4-1545DDE60631}" presName="root" presStyleCnt="0"/>
      <dgm:spPr/>
    </dgm:pt>
    <dgm:pt modelId="{6C8EBDB2-9E0E-4C53-B533-20369EB9593C}" type="pres">
      <dgm:prSet presAssocID="{E15372A1-1495-4300-A0B4-1545DDE60631}" presName="rootComposite" presStyleCnt="0"/>
      <dgm:spPr/>
    </dgm:pt>
    <dgm:pt modelId="{51E1A92C-605D-4818-90D1-C466953317AB}" type="pres">
      <dgm:prSet presAssocID="{E15372A1-1495-4300-A0B4-1545DDE60631}" presName="rootText" presStyleLbl="node1" presStyleIdx="0" presStyleCnt="1" custScaleX="2000000" custScaleY="313868"/>
      <dgm:spPr/>
    </dgm:pt>
    <dgm:pt modelId="{CF0B30A5-FEAF-48C9-BFBD-043FE42E5C19}" type="pres">
      <dgm:prSet presAssocID="{E15372A1-1495-4300-A0B4-1545DDE60631}" presName="rootConnector" presStyleLbl="node1" presStyleIdx="0" presStyleCnt="1"/>
      <dgm:spPr/>
    </dgm:pt>
    <dgm:pt modelId="{BCC516AF-47F4-4E31-B57E-EFB4F7899A51}" type="pres">
      <dgm:prSet presAssocID="{E15372A1-1495-4300-A0B4-1545DDE60631}" presName="childShape" presStyleCnt="0"/>
      <dgm:spPr/>
    </dgm:pt>
    <dgm:pt modelId="{3CAD87B5-D51A-40DF-83C7-5510CC69A815}" type="pres">
      <dgm:prSet presAssocID="{D70F49B4-41D6-46B2-ADDC-56388DD2312D}" presName="Name13" presStyleLbl="parChTrans1D2" presStyleIdx="0" presStyleCnt="10"/>
      <dgm:spPr/>
    </dgm:pt>
    <dgm:pt modelId="{E5BA709D-B3E3-4221-8C84-4B3FBB21ED6E}" type="pres">
      <dgm:prSet presAssocID="{F52F362A-5BB2-4C68-9E30-F36387C4BF24}" presName="childText" presStyleLbl="bgAcc1" presStyleIdx="0" presStyleCnt="10" custScaleX="2000000" custScaleY="313868">
        <dgm:presLayoutVars>
          <dgm:bulletEnabled val="1"/>
        </dgm:presLayoutVars>
      </dgm:prSet>
      <dgm:spPr/>
    </dgm:pt>
    <dgm:pt modelId="{BCE12247-42A3-4DD8-80A6-0508C5EDED9C}" type="pres">
      <dgm:prSet presAssocID="{FBA80961-A3D6-41B2-9647-59892B16206C}" presName="Name13" presStyleLbl="parChTrans1D2" presStyleIdx="1" presStyleCnt="10"/>
      <dgm:spPr/>
    </dgm:pt>
    <dgm:pt modelId="{5FC95D1E-36F2-45A9-91F0-91CC3AD054FB}" type="pres">
      <dgm:prSet presAssocID="{9E172FC3-5BAA-46E0-AF76-5533B6EB9704}" presName="childText" presStyleLbl="bgAcc1" presStyleIdx="1" presStyleCnt="10" custScaleX="2000000" custScaleY="313868">
        <dgm:presLayoutVars>
          <dgm:bulletEnabled val="1"/>
        </dgm:presLayoutVars>
      </dgm:prSet>
      <dgm:spPr/>
    </dgm:pt>
    <dgm:pt modelId="{533B46E9-2656-4722-BB53-F97A411FBB62}" type="pres">
      <dgm:prSet presAssocID="{8483D297-5DC9-41C9-BA86-C08DAFC50887}" presName="Name13" presStyleLbl="parChTrans1D2" presStyleIdx="2" presStyleCnt="10"/>
      <dgm:spPr/>
    </dgm:pt>
    <dgm:pt modelId="{3871C73E-5CE4-485F-94BB-A7316D0195B4}" type="pres">
      <dgm:prSet presAssocID="{0C50924A-2F1C-4187-BF39-B99EA8B46A18}" presName="childText" presStyleLbl="bgAcc1" presStyleIdx="2" presStyleCnt="10" custScaleX="2000000" custScaleY="313868">
        <dgm:presLayoutVars>
          <dgm:bulletEnabled val="1"/>
        </dgm:presLayoutVars>
      </dgm:prSet>
      <dgm:spPr/>
    </dgm:pt>
    <dgm:pt modelId="{CA398D42-6D0F-4E7A-900F-D6647530741D}" type="pres">
      <dgm:prSet presAssocID="{E309E79D-62EA-4E5B-A8E4-EA88045D7976}" presName="Name13" presStyleLbl="parChTrans1D2" presStyleIdx="3" presStyleCnt="10"/>
      <dgm:spPr/>
    </dgm:pt>
    <dgm:pt modelId="{0E801523-0EE5-4E4D-ADB0-2D5B09B80F37}" type="pres">
      <dgm:prSet presAssocID="{80192FE8-4715-4EA6-9886-90D24FC8E4CC}" presName="childText" presStyleLbl="bgAcc1" presStyleIdx="3" presStyleCnt="10" custScaleX="2000000" custScaleY="313868">
        <dgm:presLayoutVars>
          <dgm:bulletEnabled val="1"/>
        </dgm:presLayoutVars>
      </dgm:prSet>
      <dgm:spPr/>
    </dgm:pt>
    <dgm:pt modelId="{32D71A2B-42B3-46BA-8FF0-B4F67C32FA5F}" type="pres">
      <dgm:prSet presAssocID="{668B651D-2BDD-4742-AFE3-66A284D80B0A}" presName="Name13" presStyleLbl="parChTrans1D2" presStyleIdx="4" presStyleCnt="10"/>
      <dgm:spPr/>
    </dgm:pt>
    <dgm:pt modelId="{F634A3F4-CA2E-49C3-B2D9-D09895341797}" type="pres">
      <dgm:prSet presAssocID="{F9828EE5-5C8D-4693-866E-F727C42BBE27}" presName="childText" presStyleLbl="bgAcc1" presStyleIdx="4" presStyleCnt="10" custScaleX="2000000" custScaleY="313868">
        <dgm:presLayoutVars>
          <dgm:bulletEnabled val="1"/>
        </dgm:presLayoutVars>
      </dgm:prSet>
      <dgm:spPr/>
    </dgm:pt>
    <dgm:pt modelId="{4C470CC1-0784-4667-9D95-0D2395DAF4F6}" type="pres">
      <dgm:prSet presAssocID="{D08370DA-EB63-482B-B8DB-81B7DE4BBB4B}" presName="Name13" presStyleLbl="parChTrans1D2" presStyleIdx="5" presStyleCnt="10"/>
      <dgm:spPr/>
    </dgm:pt>
    <dgm:pt modelId="{32B328E0-991A-455F-A672-727FF0CB0D1B}" type="pres">
      <dgm:prSet presAssocID="{C18FD292-4F71-416F-811C-AD1214DA6A5F}" presName="childText" presStyleLbl="bgAcc1" presStyleIdx="5" presStyleCnt="10" custScaleX="2000000" custScaleY="313868">
        <dgm:presLayoutVars>
          <dgm:bulletEnabled val="1"/>
        </dgm:presLayoutVars>
      </dgm:prSet>
      <dgm:spPr/>
    </dgm:pt>
    <dgm:pt modelId="{2F1FCF43-F531-40E9-B022-207BB0A56B4E}" type="pres">
      <dgm:prSet presAssocID="{3437C185-C2B9-4BA5-B2AE-C3F638BFFF84}" presName="Name13" presStyleLbl="parChTrans1D2" presStyleIdx="6" presStyleCnt="10"/>
      <dgm:spPr/>
    </dgm:pt>
    <dgm:pt modelId="{B2E1307E-A599-4E06-A172-7EDAED031493}" type="pres">
      <dgm:prSet presAssocID="{B40930E8-232E-4932-A442-20CCD6A6CF1C}" presName="childText" presStyleLbl="bgAcc1" presStyleIdx="6" presStyleCnt="10" custScaleX="2000000" custScaleY="313868">
        <dgm:presLayoutVars>
          <dgm:bulletEnabled val="1"/>
        </dgm:presLayoutVars>
      </dgm:prSet>
      <dgm:spPr/>
    </dgm:pt>
    <dgm:pt modelId="{4FD302F3-5D4D-4C9C-AF78-7EDA254EE766}" type="pres">
      <dgm:prSet presAssocID="{33239458-6BC1-48F2-A6F7-FF1D3143B699}" presName="Name13" presStyleLbl="parChTrans1D2" presStyleIdx="7" presStyleCnt="10"/>
      <dgm:spPr/>
    </dgm:pt>
    <dgm:pt modelId="{5BA129E5-A255-465C-ACFE-23D2D2D400C5}" type="pres">
      <dgm:prSet presAssocID="{CD85483C-F723-451C-A162-E20BF4F026A8}" presName="childText" presStyleLbl="bgAcc1" presStyleIdx="7" presStyleCnt="10" custScaleX="2000000" custScaleY="313868">
        <dgm:presLayoutVars>
          <dgm:bulletEnabled val="1"/>
        </dgm:presLayoutVars>
      </dgm:prSet>
      <dgm:spPr/>
    </dgm:pt>
    <dgm:pt modelId="{EA2E5E38-E66B-4F78-BDFD-AA36D97E8775}" type="pres">
      <dgm:prSet presAssocID="{04367E19-5694-4980-96FC-B935989ABF88}" presName="Name13" presStyleLbl="parChTrans1D2" presStyleIdx="8" presStyleCnt="10"/>
      <dgm:spPr/>
    </dgm:pt>
    <dgm:pt modelId="{C97613C3-3CB9-4EF2-9F72-35E2586C4832}" type="pres">
      <dgm:prSet presAssocID="{78581E58-D4E4-4846-9E51-40FD0B6B9298}" presName="childText" presStyleLbl="bgAcc1" presStyleIdx="8" presStyleCnt="10" custScaleX="2000000" custScaleY="313868">
        <dgm:presLayoutVars>
          <dgm:bulletEnabled val="1"/>
        </dgm:presLayoutVars>
      </dgm:prSet>
      <dgm:spPr/>
    </dgm:pt>
    <dgm:pt modelId="{8694AE3C-0421-4BCE-A21E-6A6DA0ABA1E6}" type="pres">
      <dgm:prSet presAssocID="{F4434310-9450-4E8B-9364-7E12D571AAED}" presName="Name13" presStyleLbl="parChTrans1D2" presStyleIdx="9" presStyleCnt="10"/>
      <dgm:spPr/>
    </dgm:pt>
    <dgm:pt modelId="{9F2DDDD6-0103-4C52-B5AF-6B4107186085}" type="pres">
      <dgm:prSet presAssocID="{99AA9402-436B-4C5C-9B1E-C96D5093A85B}" presName="childText" presStyleLbl="bgAcc1" presStyleIdx="9" presStyleCnt="10" custScaleX="2000000" custScaleY="313868">
        <dgm:presLayoutVars>
          <dgm:bulletEnabled val="1"/>
        </dgm:presLayoutVars>
      </dgm:prSet>
      <dgm:spPr/>
    </dgm:pt>
  </dgm:ptLst>
  <dgm:cxnLst>
    <dgm:cxn modelId="{2DEAE915-821A-4148-8D2B-D61AAA614DC0}" type="presOf" srcId="{D70F49B4-41D6-46B2-ADDC-56388DD2312D}" destId="{3CAD87B5-D51A-40DF-83C7-5510CC69A815}" srcOrd="0" destOrd="0" presId="urn:microsoft.com/office/officeart/2005/8/layout/hierarchy3"/>
    <dgm:cxn modelId="{E0D0991A-EED1-4DEC-AC12-C52143CEA442}" type="presOf" srcId="{0C50924A-2F1C-4187-BF39-B99EA8B46A18}" destId="{3871C73E-5CE4-485F-94BB-A7316D0195B4}" srcOrd="0" destOrd="0" presId="urn:microsoft.com/office/officeart/2005/8/layout/hierarchy3"/>
    <dgm:cxn modelId="{F09AD81C-4B35-4555-AFE8-EABA7023FC4A}" type="presOf" srcId="{F4434310-9450-4E8B-9364-7E12D571AAED}" destId="{8694AE3C-0421-4BCE-A21E-6A6DA0ABA1E6}" srcOrd="0" destOrd="0" presId="urn:microsoft.com/office/officeart/2005/8/layout/hierarchy3"/>
    <dgm:cxn modelId="{082ADC28-B778-4CE1-AE79-059D9294B4CD}" type="presOf" srcId="{E15372A1-1495-4300-A0B4-1545DDE60631}" destId="{51E1A92C-605D-4818-90D1-C466953317AB}" srcOrd="0" destOrd="0" presId="urn:microsoft.com/office/officeart/2005/8/layout/hierarchy3"/>
    <dgm:cxn modelId="{430D0129-CB1A-4901-AD15-06557632272C}" type="presOf" srcId="{F52F362A-5BB2-4C68-9E30-F36387C4BF24}" destId="{E5BA709D-B3E3-4221-8C84-4B3FBB21ED6E}" srcOrd="0" destOrd="0" presId="urn:microsoft.com/office/officeart/2005/8/layout/hierarchy3"/>
    <dgm:cxn modelId="{9EC0952A-960A-47D6-80B9-B51D29F9A14E}" type="presOf" srcId="{B40930E8-232E-4932-A442-20CCD6A6CF1C}" destId="{B2E1307E-A599-4E06-A172-7EDAED031493}" srcOrd="0" destOrd="0" presId="urn:microsoft.com/office/officeart/2005/8/layout/hierarchy3"/>
    <dgm:cxn modelId="{BB05102B-CFCB-4F53-964D-FFC93A7C3666}" srcId="{E15372A1-1495-4300-A0B4-1545DDE60631}" destId="{C18FD292-4F71-416F-811C-AD1214DA6A5F}" srcOrd="5" destOrd="0" parTransId="{D08370DA-EB63-482B-B8DB-81B7DE4BBB4B}" sibTransId="{FCFA925F-5946-4895-AA82-9CEFE4161A20}"/>
    <dgm:cxn modelId="{F0AA882C-D808-41F8-8692-3ABF4BDA9360}" type="presOf" srcId="{F9828EE5-5C8D-4693-866E-F727C42BBE27}" destId="{F634A3F4-CA2E-49C3-B2D9-D09895341797}" srcOrd="0" destOrd="0" presId="urn:microsoft.com/office/officeart/2005/8/layout/hierarchy3"/>
    <dgm:cxn modelId="{84BA3B3D-0243-495C-87FA-73876B905DE2}" type="presOf" srcId="{C18FD292-4F71-416F-811C-AD1214DA6A5F}" destId="{32B328E0-991A-455F-A672-727FF0CB0D1B}" srcOrd="0" destOrd="0" presId="urn:microsoft.com/office/officeart/2005/8/layout/hierarchy3"/>
    <dgm:cxn modelId="{9943D25C-EDFC-4433-A271-710DB0EBDB0C}" type="presOf" srcId="{33239458-6BC1-48F2-A6F7-FF1D3143B699}" destId="{4FD302F3-5D4D-4C9C-AF78-7EDA254EE766}" srcOrd="0" destOrd="0" presId="urn:microsoft.com/office/officeart/2005/8/layout/hierarchy3"/>
    <dgm:cxn modelId="{B964E15D-495B-4A29-A339-8C71A6151178}" type="presOf" srcId="{FBA80961-A3D6-41B2-9647-59892B16206C}" destId="{BCE12247-42A3-4DD8-80A6-0508C5EDED9C}" srcOrd="0" destOrd="0" presId="urn:microsoft.com/office/officeart/2005/8/layout/hierarchy3"/>
    <dgm:cxn modelId="{275CDD5E-D6AC-4724-A5CB-F744B8CA0138}" type="presOf" srcId="{CD85483C-F723-451C-A162-E20BF4F026A8}" destId="{5BA129E5-A255-465C-ACFE-23D2D2D400C5}" srcOrd="0" destOrd="0" presId="urn:microsoft.com/office/officeart/2005/8/layout/hierarchy3"/>
    <dgm:cxn modelId="{1CC4CB60-6153-4865-94F9-98EAC6AD2B08}" type="presOf" srcId="{E309E79D-62EA-4E5B-A8E4-EA88045D7976}" destId="{CA398D42-6D0F-4E7A-900F-D6647530741D}" srcOrd="0" destOrd="0" presId="urn:microsoft.com/office/officeart/2005/8/layout/hierarchy3"/>
    <dgm:cxn modelId="{EE76C84D-6BA0-454F-BDD5-AFC2556C0D6E}" type="presOf" srcId="{80192FE8-4715-4EA6-9886-90D24FC8E4CC}" destId="{0E801523-0EE5-4E4D-ADB0-2D5B09B80F37}" srcOrd="0" destOrd="0" presId="urn:microsoft.com/office/officeart/2005/8/layout/hierarchy3"/>
    <dgm:cxn modelId="{D9291C73-A3BF-4FE9-908B-2913CD3FCF36}" srcId="{E15372A1-1495-4300-A0B4-1545DDE60631}" destId="{99AA9402-436B-4C5C-9B1E-C96D5093A85B}" srcOrd="9" destOrd="0" parTransId="{F4434310-9450-4E8B-9364-7E12D571AAED}" sibTransId="{1BB9405B-037B-4818-A622-FA18EC46D31B}"/>
    <dgm:cxn modelId="{F8C19A7C-B5F2-4B2C-A31C-B6E4233DE8E2}" srcId="{E15372A1-1495-4300-A0B4-1545DDE60631}" destId="{B40930E8-232E-4932-A442-20CCD6A6CF1C}" srcOrd="6" destOrd="0" parTransId="{3437C185-C2B9-4BA5-B2AE-C3F638BFFF84}" sibTransId="{EBBDF4BB-D137-4346-B6D4-2E99C38C26CD}"/>
    <dgm:cxn modelId="{879D5986-546C-4AEC-A0C4-95236898ED95}" srcId="{6E5890F1-D060-44BD-88B7-4129F47857E5}" destId="{E15372A1-1495-4300-A0B4-1545DDE60631}" srcOrd="0" destOrd="0" parTransId="{46C2A819-F6B5-4FF5-ABAC-93F81965251E}" sibTransId="{9294FD82-E2D6-48AC-80BB-C68900893EED}"/>
    <dgm:cxn modelId="{5C12A48E-CBE7-4B33-9764-5BD19B8C6CCE}" type="presOf" srcId="{D08370DA-EB63-482B-B8DB-81B7DE4BBB4B}" destId="{4C470CC1-0784-4667-9D95-0D2395DAF4F6}" srcOrd="0" destOrd="0" presId="urn:microsoft.com/office/officeart/2005/8/layout/hierarchy3"/>
    <dgm:cxn modelId="{2867C691-1167-4D60-BBE4-645CE1E91B96}" type="presOf" srcId="{9E172FC3-5BAA-46E0-AF76-5533B6EB9704}" destId="{5FC95D1E-36F2-45A9-91F0-91CC3AD054FB}" srcOrd="0" destOrd="0" presId="urn:microsoft.com/office/officeart/2005/8/layout/hierarchy3"/>
    <dgm:cxn modelId="{B180D696-29D5-428C-AC3A-78BE4F5DAF3C}" srcId="{E15372A1-1495-4300-A0B4-1545DDE60631}" destId="{80192FE8-4715-4EA6-9886-90D24FC8E4CC}" srcOrd="3" destOrd="0" parTransId="{E309E79D-62EA-4E5B-A8E4-EA88045D7976}" sibTransId="{0FA697E7-293B-4AED-AAD1-8D8F3FA4FA6A}"/>
    <dgm:cxn modelId="{06805099-F45E-47E8-B90B-42ED68F42009}" type="presOf" srcId="{3437C185-C2B9-4BA5-B2AE-C3F638BFFF84}" destId="{2F1FCF43-F531-40E9-B022-207BB0A56B4E}" srcOrd="0" destOrd="0" presId="urn:microsoft.com/office/officeart/2005/8/layout/hierarchy3"/>
    <dgm:cxn modelId="{AD86DC9B-7525-47F1-96E5-D0579E5B5CD4}" srcId="{E15372A1-1495-4300-A0B4-1545DDE60631}" destId="{9E172FC3-5BAA-46E0-AF76-5533B6EB9704}" srcOrd="1" destOrd="0" parTransId="{FBA80961-A3D6-41B2-9647-59892B16206C}" sibTransId="{57E80361-BC1F-406F-820E-696855491A98}"/>
    <dgm:cxn modelId="{6F2EB59E-C8C7-442E-B447-1ABEC85AB977}" srcId="{E15372A1-1495-4300-A0B4-1545DDE60631}" destId="{CD85483C-F723-451C-A162-E20BF4F026A8}" srcOrd="7" destOrd="0" parTransId="{33239458-6BC1-48F2-A6F7-FF1D3143B699}" sibTransId="{78DF2401-7FC4-4212-9544-2C8F1B7D6A11}"/>
    <dgm:cxn modelId="{6EA627A7-E1F6-4115-9A11-6DD0A25159D1}" srcId="{E15372A1-1495-4300-A0B4-1545DDE60631}" destId="{78581E58-D4E4-4846-9E51-40FD0B6B9298}" srcOrd="8" destOrd="0" parTransId="{04367E19-5694-4980-96FC-B935989ABF88}" sibTransId="{A89F3804-CEA7-4E59-8376-5154409D011E}"/>
    <dgm:cxn modelId="{59C397AC-FE50-4C90-800A-3C36B4580F19}" type="presOf" srcId="{8483D297-5DC9-41C9-BA86-C08DAFC50887}" destId="{533B46E9-2656-4722-BB53-F97A411FBB62}" srcOrd="0" destOrd="0" presId="urn:microsoft.com/office/officeart/2005/8/layout/hierarchy3"/>
    <dgm:cxn modelId="{C446FAAC-8E5A-44E5-8BAC-81F6DC5F026A}" srcId="{E15372A1-1495-4300-A0B4-1545DDE60631}" destId="{F52F362A-5BB2-4C68-9E30-F36387C4BF24}" srcOrd="0" destOrd="0" parTransId="{D70F49B4-41D6-46B2-ADDC-56388DD2312D}" sibTransId="{28BBDBA1-5EE9-4475-8D47-C473633ECAEB}"/>
    <dgm:cxn modelId="{2B1142B1-43A6-4368-A4E0-EBA82741ED34}" type="presOf" srcId="{99AA9402-436B-4C5C-9B1E-C96D5093A85B}" destId="{9F2DDDD6-0103-4C52-B5AF-6B4107186085}" srcOrd="0" destOrd="0" presId="urn:microsoft.com/office/officeart/2005/8/layout/hierarchy3"/>
    <dgm:cxn modelId="{DEDFB4B7-84A9-426C-9363-25F45A3BF1B5}" type="presOf" srcId="{6E5890F1-D060-44BD-88B7-4129F47857E5}" destId="{C45108ED-A8BA-4951-904E-4CD417F1418B}" srcOrd="0" destOrd="0" presId="urn:microsoft.com/office/officeart/2005/8/layout/hierarchy3"/>
    <dgm:cxn modelId="{857B0DCD-C345-459C-A074-50059D40DC2A}" type="presOf" srcId="{04367E19-5694-4980-96FC-B935989ABF88}" destId="{EA2E5E38-E66B-4F78-BDFD-AA36D97E8775}" srcOrd="0" destOrd="0" presId="urn:microsoft.com/office/officeart/2005/8/layout/hierarchy3"/>
    <dgm:cxn modelId="{114B36DE-E5E7-4557-B8F3-72F50D970D82}" type="presOf" srcId="{78581E58-D4E4-4846-9E51-40FD0B6B9298}" destId="{C97613C3-3CB9-4EF2-9F72-35E2586C4832}" srcOrd="0" destOrd="0" presId="urn:microsoft.com/office/officeart/2005/8/layout/hierarchy3"/>
    <dgm:cxn modelId="{702CCEEE-B663-477A-8A83-D0429C99CD8D}" type="presOf" srcId="{668B651D-2BDD-4742-AFE3-66A284D80B0A}" destId="{32D71A2B-42B3-46BA-8FF0-B4F67C32FA5F}" srcOrd="0" destOrd="0" presId="urn:microsoft.com/office/officeart/2005/8/layout/hierarchy3"/>
    <dgm:cxn modelId="{EC5481F1-0074-4807-80E9-4BBCF663C101}" srcId="{E15372A1-1495-4300-A0B4-1545DDE60631}" destId="{0C50924A-2F1C-4187-BF39-B99EA8B46A18}" srcOrd="2" destOrd="0" parTransId="{8483D297-5DC9-41C9-BA86-C08DAFC50887}" sibTransId="{A69F43D2-3366-4CD8-B88B-145F8CEEB0AE}"/>
    <dgm:cxn modelId="{69FAF9F6-954E-40C7-84ED-7BB6BC11785D}" type="presOf" srcId="{E15372A1-1495-4300-A0B4-1545DDE60631}" destId="{CF0B30A5-FEAF-48C9-BFBD-043FE42E5C19}" srcOrd="1" destOrd="0" presId="urn:microsoft.com/office/officeart/2005/8/layout/hierarchy3"/>
    <dgm:cxn modelId="{CEC6FDFC-F9E6-43B8-8D2D-F1A2E8515C7A}" srcId="{E15372A1-1495-4300-A0B4-1545DDE60631}" destId="{F9828EE5-5C8D-4693-866E-F727C42BBE27}" srcOrd="4" destOrd="0" parTransId="{668B651D-2BDD-4742-AFE3-66A284D80B0A}" sibTransId="{786E200A-B54E-41B0-9584-3A08238FA07B}"/>
    <dgm:cxn modelId="{C395DBEC-CE58-41E7-9D51-878995518E8B}" type="presParOf" srcId="{C45108ED-A8BA-4951-904E-4CD417F1418B}" destId="{7F4E40EC-FE52-47D7-B5E2-7CB10F946257}" srcOrd="0" destOrd="0" presId="urn:microsoft.com/office/officeart/2005/8/layout/hierarchy3"/>
    <dgm:cxn modelId="{A78CF09B-9B31-42CB-AE76-F2FFD4C54C70}" type="presParOf" srcId="{7F4E40EC-FE52-47D7-B5E2-7CB10F946257}" destId="{6C8EBDB2-9E0E-4C53-B533-20369EB9593C}" srcOrd="0" destOrd="0" presId="urn:microsoft.com/office/officeart/2005/8/layout/hierarchy3"/>
    <dgm:cxn modelId="{40F11CC0-9B4A-4B63-BBFF-670F80418AAF}" type="presParOf" srcId="{6C8EBDB2-9E0E-4C53-B533-20369EB9593C}" destId="{51E1A92C-605D-4818-90D1-C466953317AB}" srcOrd="0" destOrd="0" presId="urn:microsoft.com/office/officeart/2005/8/layout/hierarchy3"/>
    <dgm:cxn modelId="{5895804F-4F6F-4F64-8EE1-98BC09686867}" type="presParOf" srcId="{6C8EBDB2-9E0E-4C53-B533-20369EB9593C}" destId="{CF0B30A5-FEAF-48C9-BFBD-043FE42E5C19}" srcOrd="1" destOrd="0" presId="urn:microsoft.com/office/officeart/2005/8/layout/hierarchy3"/>
    <dgm:cxn modelId="{6FA7B872-9FFB-4C83-9588-B53DC7C77FDC}" type="presParOf" srcId="{7F4E40EC-FE52-47D7-B5E2-7CB10F946257}" destId="{BCC516AF-47F4-4E31-B57E-EFB4F7899A51}" srcOrd="1" destOrd="0" presId="urn:microsoft.com/office/officeart/2005/8/layout/hierarchy3"/>
    <dgm:cxn modelId="{FDCE7FB1-0BCF-4838-80AF-7378BF1DB2ED}" type="presParOf" srcId="{BCC516AF-47F4-4E31-B57E-EFB4F7899A51}" destId="{3CAD87B5-D51A-40DF-83C7-5510CC69A815}" srcOrd="0" destOrd="0" presId="urn:microsoft.com/office/officeart/2005/8/layout/hierarchy3"/>
    <dgm:cxn modelId="{70442A59-D626-44BB-8572-AEE2233EC281}" type="presParOf" srcId="{BCC516AF-47F4-4E31-B57E-EFB4F7899A51}" destId="{E5BA709D-B3E3-4221-8C84-4B3FBB21ED6E}" srcOrd="1" destOrd="0" presId="urn:microsoft.com/office/officeart/2005/8/layout/hierarchy3"/>
    <dgm:cxn modelId="{DF5AEF48-BD34-45B9-BF2B-8F99D8B48BE6}" type="presParOf" srcId="{BCC516AF-47F4-4E31-B57E-EFB4F7899A51}" destId="{BCE12247-42A3-4DD8-80A6-0508C5EDED9C}" srcOrd="2" destOrd="0" presId="urn:microsoft.com/office/officeart/2005/8/layout/hierarchy3"/>
    <dgm:cxn modelId="{1F42517D-CAF0-4819-B99F-E8ED9AC2F280}" type="presParOf" srcId="{BCC516AF-47F4-4E31-B57E-EFB4F7899A51}" destId="{5FC95D1E-36F2-45A9-91F0-91CC3AD054FB}" srcOrd="3" destOrd="0" presId="urn:microsoft.com/office/officeart/2005/8/layout/hierarchy3"/>
    <dgm:cxn modelId="{E05144B1-DF56-4B56-8D33-3663757833FE}" type="presParOf" srcId="{BCC516AF-47F4-4E31-B57E-EFB4F7899A51}" destId="{533B46E9-2656-4722-BB53-F97A411FBB62}" srcOrd="4" destOrd="0" presId="urn:microsoft.com/office/officeart/2005/8/layout/hierarchy3"/>
    <dgm:cxn modelId="{9B320477-65EB-40C0-9EE2-095E7D411FB0}" type="presParOf" srcId="{BCC516AF-47F4-4E31-B57E-EFB4F7899A51}" destId="{3871C73E-5CE4-485F-94BB-A7316D0195B4}" srcOrd="5" destOrd="0" presId="urn:microsoft.com/office/officeart/2005/8/layout/hierarchy3"/>
    <dgm:cxn modelId="{345361EC-7C86-4E67-9964-97E1CBD03CE8}" type="presParOf" srcId="{BCC516AF-47F4-4E31-B57E-EFB4F7899A51}" destId="{CA398D42-6D0F-4E7A-900F-D6647530741D}" srcOrd="6" destOrd="0" presId="urn:microsoft.com/office/officeart/2005/8/layout/hierarchy3"/>
    <dgm:cxn modelId="{0BF975B5-1933-4CE0-B047-E6900171D2CC}" type="presParOf" srcId="{BCC516AF-47F4-4E31-B57E-EFB4F7899A51}" destId="{0E801523-0EE5-4E4D-ADB0-2D5B09B80F37}" srcOrd="7" destOrd="0" presId="urn:microsoft.com/office/officeart/2005/8/layout/hierarchy3"/>
    <dgm:cxn modelId="{C3D5218C-F221-441B-A4D1-6B322BCD04F3}" type="presParOf" srcId="{BCC516AF-47F4-4E31-B57E-EFB4F7899A51}" destId="{32D71A2B-42B3-46BA-8FF0-B4F67C32FA5F}" srcOrd="8" destOrd="0" presId="urn:microsoft.com/office/officeart/2005/8/layout/hierarchy3"/>
    <dgm:cxn modelId="{BD151F3E-6917-4A83-B75C-0C599DA82712}" type="presParOf" srcId="{BCC516AF-47F4-4E31-B57E-EFB4F7899A51}" destId="{F634A3F4-CA2E-49C3-B2D9-D09895341797}" srcOrd="9" destOrd="0" presId="urn:microsoft.com/office/officeart/2005/8/layout/hierarchy3"/>
    <dgm:cxn modelId="{5EE92DFF-4094-4551-B101-BC59A7C2EC98}" type="presParOf" srcId="{BCC516AF-47F4-4E31-B57E-EFB4F7899A51}" destId="{4C470CC1-0784-4667-9D95-0D2395DAF4F6}" srcOrd="10" destOrd="0" presId="urn:microsoft.com/office/officeart/2005/8/layout/hierarchy3"/>
    <dgm:cxn modelId="{4230ABAC-11B4-4B7E-921F-7B6221D1F925}" type="presParOf" srcId="{BCC516AF-47F4-4E31-B57E-EFB4F7899A51}" destId="{32B328E0-991A-455F-A672-727FF0CB0D1B}" srcOrd="11" destOrd="0" presId="urn:microsoft.com/office/officeart/2005/8/layout/hierarchy3"/>
    <dgm:cxn modelId="{86CFA8B1-EDB3-4C9A-A53B-C6A3AA364287}" type="presParOf" srcId="{BCC516AF-47F4-4E31-B57E-EFB4F7899A51}" destId="{2F1FCF43-F531-40E9-B022-207BB0A56B4E}" srcOrd="12" destOrd="0" presId="urn:microsoft.com/office/officeart/2005/8/layout/hierarchy3"/>
    <dgm:cxn modelId="{8AAD598E-246B-4D63-A09A-2E78718E7150}" type="presParOf" srcId="{BCC516AF-47F4-4E31-B57E-EFB4F7899A51}" destId="{B2E1307E-A599-4E06-A172-7EDAED031493}" srcOrd="13" destOrd="0" presId="urn:microsoft.com/office/officeart/2005/8/layout/hierarchy3"/>
    <dgm:cxn modelId="{1CF44670-0FBA-44D5-9190-7B6098BBB07A}" type="presParOf" srcId="{BCC516AF-47F4-4E31-B57E-EFB4F7899A51}" destId="{4FD302F3-5D4D-4C9C-AF78-7EDA254EE766}" srcOrd="14" destOrd="0" presId="urn:microsoft.com/office/officeart/2005/8/layout/hierarchy3"/>
    <dgm:cxn modelId="{C7588002-0733-4370-9B6F-DBB1588E782D}" type="presParOf" srcId="{BCC516AF-47F4-4E31-B57E-EFB4F7899A51}" destId="{5BA129E5-A255-465C-ACFE-23D2D2D400C5}" srcOrd="15" destOrd="0" presId="urn:microsoft.com/office/officeart/2005/8/layout/hierarchy3"/>
    <dgm:cxn modelId="{F0EB9BAA-950D-4085-B378-29E23B1BB07B}" type="presParOf" srcId="{BCC516AF-47F4-4E31-B57E-EFB4F7899A51}" destId="{EA2E5E38-E66B-4F78-BDFD-AA36D97E8775}" srcOrd="16" destOrd="0" presId="urn:microsoft.com/office/officeart/2005/8/layout/hierarchy3"/>
    <dgm:cxn modelId="{06B7C07E-A8D2-48BF-A7EC-962102FBE58A}" type="presParOf" srcId="{BCC516AF-47F4-4E31-B57E-EFB4F7899A51}" destId="{C97613C3-3CB9-4EF2-9F72-35E2586C4832}" srcOrd="17" destOrd="0" presId="urn:microsoft.com/office/officeart/2005/8/layout/hierarchy3"/>
    <dgm:cxn modelId="{1949638E-8AE3-42AF-999A-B22159A1DD66}" type="presParOf" srcId="{BCC516AF-47F4-4E31-B57E-EFB4F7899A51}" destId="{8694AE3C-0421-4BCE-A21E-6A6DA0ABA1E6}" srcOrd="18" destOrd="0" presId="urn:microsoft.com/office/officeart/2005/8/layout/hierarchy3"/>
    <dgm:cxn modelId="{BF22C833-D0DB-45F6-80AC-74BDA885574B}" type="presParOf" srcId="{BCC516AF-47F4-4E31-B57E-EFB4F7899A51}" destId="{9F2DDDD6-0103-4C52-B5AF-6B4107186085}" srcOrd="1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AE8A4-FCD8-449B-8F10-4276E89FCB4D}">
      <dsp:nvSpPr>
        <dsp:cNvPr id="0" name=""/>
        <dsp:cNvSpPr/>
      </dsp:nvSpPr>
      <dsp:spPr>
        <a:xfrm>
          <a:off x="1546832" y="1800200"/>
          <a:ext cx="447877" cy="1393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938" y="0"/>
              </a:lnTo>
              <a:lnTo>
                <a:pt x="223938" y="1393623"/>
              </a:lnTo>
              <a:lnTo>
                <a:pt x="447877" y="13936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1734175" y="2460416"/>
        <a:ext cx="73191" cy="73191"/>
      </dsp:txXfrm>
    </dsp:sp>
    <dsp:sp modelId="{B59CF87E-4F79-48F0-A250-C59FA77AEE5D}">
      <dsp:nvSpPr>
        <dsp:cNvPr id="0" name=""/>
        <dsp:cNvSpPr/>
      </dsp:nvSpPr>
      <dsp:spPr>
        <a:xfrm>
          <a:off x="1546832" y="1800200"/>
          <a:ext cx="447877" cy="540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938" y="0"/>
              </a:lnTo>
              <a:lnTo>
                <a:pt x="223938" y="540197"/>
              </a:lnTo>
              <a:lnTo>
                <a:pt x="447877" y="5401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1753228" y="2052756"/>
        <a:ext cx="35085" cy="35085"/>
      </dsp:txXfrm>
    </dsp:sp>
    <dsp:sp modelId="{C95D37E8-636A-458A-A431-9429E054F165}">
      <dsp:nvSpPr>
        <dsp:cNvPr id="0" name=""/>
        <dsp:cNvSpPr/>
      </dsp:nvSpPr>
      <dsp:spPr>
        <a:xfrm>
          <a:off x="1546832" y="1544472"/>
          <a:ext cx="443734" cy="255727"/>
        </a:xfrm>
        <a:custGeom>
          <a:avLst/>
          <a:gdLst/>
          <a:ahLst/>
          <a:cxnLst/>
          <a:rect l="0" t="0" r="0" b="0"/>
          <a:pathLst>
            <a:path>
              <a:moveTo>
                <a:pt x="0" y="255727"/>
              </a:moveTo>
              <a:lnTo>
                <a:pt x="221867" y="255727"/>
              </a:lnTo>
              <a:lnTo>
                <a:pt x="221867" y="0"/>
              </a:lnTo>
              <a:lnTo>
                <a:pt x="44373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1755896" y="1659532"/>
        <a:ext cx="25607" cy="25607"/>
      </dsp:txXfrm>
    </dsp:sp>
    <dsp:sp modelId="{E191B3BA-7A12-49DB-816C-62DD1362D971}">
      <dsp:nvSpPr>
        <dsp:cNvPr id="0" name=""/>
        <dsp:cNvSpPr/>
      </dsp:nvSpPr>
      <dsp:spPr>
        <a:xfrm>
          <a:off x="1546832" y="520061"/>
          <a:ext cx="447877" cy="1280138"/>
        </a:xfrm>
        <a:custGeom>
          <a:avLst/>
          <a:gdLst/>
          <a:ahLst/>
          <a:cxnLst/>
          <a:rect l="0" t="0" r="0" b="0"/>
          <a:pathLst>
            <a:path>
              <a:moveTo>
                <a:pt x="0" y="1280138"/>
              </a:moveTo>
              <a:lnTo>
                <a:pt x="223938" y="1280138"/>
              </a:lnTo>
              <a:lnTo>
                <a:pt x="223938" y="0"/>
              </a:lnTo>
              <a:lnTo>
                <a:pt x="44787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1736865" y="1126225"/>
        <a:ext cx="67811" cy="67811"/>
      </dsp:txXfrm>
    </dsp:sp>
    <dsp:sp modelId="{DDEC32F9-2181-46D2-BABC-4ADBD78EC08F}">
      <dsp:nvSpPr>
        <dsp:cNvPr id="0" name=""/>
        <dsp:cNvSpPr/>
      </dsp:nvSpPr>
      <dsp:spPr>
        <a:xfrm rot="16200000">
          <a:off x="-591223" y="1458829"/>
          <a:ext cx="3593371" cy="6827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Pertanyaan pengarah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</a:t>
          </a:r>
          <a:r>
            <a:rPr lang="id-ID" sz="2000" kern="1200" dirty="0"/>
            <a:t>alam penyusunan  RPS</a:t>
          </a:r>
        </a:p>
      </dsp:txBody>
      <dsp:txXfrm>
        <a:off x="-591223" y="1458829"/>
        <a:ext cx="3593371" cy="682740"/>
      </dsp:txXfrm>
    </dsp:sp>
    <dsp:sp modelId="{22455312-8ABA-4149-B74D-471739FDFD00}">
      <dsp:nvSpPr>
        <dsp:cNvPr id="0" name=""/>
        <dsp:cNvSpPr/>
      </dsp:nvSpPr>
      <dsp:spPr>
        <a:xfrm>
          <a:off x="1994710" y="65206"/>
          <a:ext cx="5854166" cy="90971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/>
            <a:t>Apa capaian pembelajaran yang akan dicapai?</a:t>
          </a:r>
          <a:r>
            <a:rPr lang="en-US" sz="1200" b="1" kern="1200" dirty="0"/>
            <a:t> </a:t>
          </a:r>
          <a:r>
            <a:rPr lang="en-ID" sz="1200" b="1" kern="1200" dirty="0" err="1"/>
            <a:t>Profil</a:t>
          </a:r>
          <a:r>
            <a:rPr lang="en-ID" sz="1200" b="1" kern="1200" dirty="0"/>
            <a:t> </a:t>
          </a:r>
          <a:r>
            <a:rPr lang="en-ID" sz="1200" b="1" kern="1200" dirty="0" err="1"/>
            <a:t>lulusan</a:t>
          </a:r>
          <a:r>
            <a:rPr lang="en-ID" sz="1200" b="1" kern="1200" dirty="0"/>
            <a:t>, </a:t>
          </a:r>
          <a:r>
            <a:rPr lang="en-ID" sz="1200" b="1" kern="1200" dirty="0" err="1"/>
            <a:t>Capaian</a:t>
          </a:r>
          <a:r>
            <a:rPr lang="en-ID" sz="1200" b="1" kern="1200" dirty="0"/>
            <a:t> </a:t>
          </a:r>
          <a:r>
            <a:rPr lang="en-ID" sz="1200" b="1" kern="1200" dirty="0" err="1"/>
            <a:t>Pembelajaran</a:t>
          </a:r>
          <a:r>
            <a:rPr lang="en-ID" sz="1200" b="1" kern="1200" dirty="0"/>
            <a:t> </a:t>
          </a:r>
          <a:r>
            <a:rPr lang="en-ID" sz="1200" b="1" kern="1200" dirty="0" err="1"/>
            <a:t>lulusan</a:t>
          </a:r>
          <a:r>
            <a:rPr lang="en-ID" sz="1200" b="1" kern="1200" dirty="0"/>
            <a:t>, </a:t>
          </a:r>
          <a:r>
            <a:rPr lang="en-ID" sz="1200" b="1" kern="1200" dirty="0" err="1"/>
            <a:t>kontribusi</a:t>
          </a:r>
          <a:r>
            <a:rPr lang="en-ID" sz="1200" b="1" kern="1200" dirty="0"/>
            <a:t> Mata </a:t>
          </a:r>
          <a:r>
            <a:rPr lang="en-ID" sz="1200" b="1" kern="1200" dirty="0" err="1"/>
            <a:t>kuliah</a:t>
          </a:r>
          <a:r>
            <a:rPr lang="en-ID" sz="1200" b="1" kern="1200" dirty="0"/>
            <a:t>, CP Mata </a:t>
          </a:r>
          <a:r>
            <a:rPr lang="en-ID" sz="1200" b="1" kern="1200" dirty="0" err="1"/>
            <a:t>kuliah</a:t>
          </a:r>
          <a:r>
            <a:rPr lang="en-ID" sz="1200" b="1" kern="1200" dirty="0"/>
            <a:t>, dan CP </a:t>
          </a:r>
          <a:r>
            <a:rPr lang="en-ID" sz="1200" b="1" kern="1200" dirty="0" err="1"/>
            <a:t>Pembelajaran</a:t>
          </a:r>
          <a:r>
            <a:rPr lang="en-ID" sz="1200" b="1" kern="1200" dirty="0"/>
            <a:t> Mata </a:t>
          </a:r>
          <a:r>
            <a:rPr lang="en-ID" sz="1200" b="1" kern="1200" dirty="0" err="1"/>
            <a:t>kuliah</a:t>
          </a:r>
          <a:r>
            <a:rPr lang="en-ID" sz="1200" b="1" kern="1200" dirty="0"/>
            <a:t>.</a:t>
          </a:r>
          <a:endParaRPr lang="id-ID" sz="1200" kern="1200" dirty="0"/>
        </a:p>
      </dsp:txBody>
      <dsp:txXfrm>
        <a:off x="1994710" y="65206"/>
        <a:ext cx="5854166" cy="909710"/>
      </dsp:txXfrm>
    </dsp:sp>
    <dsp:sp modelId="{51A326F1-2143-4943-A844-99EC30FB091C}">
      <dsp:nvSpPr>
        <dsp:cNvPr id="0" name=""/>
        <dsp:cNvSpPr/>
      </dsp:nvSpPr>
      <dsp:spPr>
        <a:xfrm>
          <a:off x="1990567" y="1203102"/>
          <a:ext cx="5854166" cy="6827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 err="1"/>
            <a:t>Apa</a:t>
          </a:r>
          <a:r>
            <a:rPr lang="en-AU" sz="1200" b="1" kern="1200" dirty="0"/>
            <a:t> yang </a:t>
          </a:r>
          <a:r>
            <a:rPr lang="en-AU" sz="1200" b="1" kern="1200" dirty="0" err="1"/>
            <a:t>akan</a:t>
          </a:r>
          <a:r>
            <a:rPr lang="en-AU" sz="1200" b="1" kern="1200" dirty="0"/>
            <a:t> </a:t>
          </a:r>
          <a:r>
            <a:rPr lang="en-AU" sz="1200" b="1" kern="1200" dirty="0" err="1"/>
            <a:t>dibelajarkan</a:t>
          </a:r>
          <a:r>
            <a:rPr lang="id-ID" sz="1200" b="1" kern="1200" dirty="0"/>
            <a:t> (Materi ajar) </a:t>
          </a:r>
          <a:r>
            <a:rPr lang="en-AU" sz="1200" b="1" kern="1200" dirty="0"/>
            <a:t>?</a:t>
          </a:r>
          <a:r>
            <a:rPr lang="id-ID" sz="1200" b="1" kern="1200" dirty="0"/>
            <a:t> Bagaimana mengemas</a:t>
          </a:r>
          <a:r>
            <a:rPr lang="en-ID" sz="1200" b="1" kern="1200" dirty="0"/>
            <a:t> (</a:t>
          </a:r>
          <a:r>
            <a:rPr lang="en-ID" sz="1200" b="1" kern="1200" dirty="0" err="1"/>
            <a:t>bahan</a:t>
          </a:r>
          <a:r>
            <a:rPr lang="en-ID" sz="1200" b="1" kern="1200" dirty="0"/>
            <a:t> ajar)</a:t>
          </a:r>
          <a:r>
            <a:rPr lang="id-ID" sz="1200" b="1" kern="1200" dirty="0"/>
            <a:t>nya ?</a:t>
          </a:r>
          <a:r>
            <a:rPr lang="en-ID" sz="1200" b="1" kern="1200" dirty="0"/>
            <a:t> </a:t>
          </a:r>
          <a:r>
            <a:rPr lang="en-ID" sz="1200" b="1" kern="1200" dirty="0" err="1"/>
            <a:t>Sesuaikan</a:t>
          </a:r>
          <a:r>
            <a:rPr lang="en-ID" sz="1200" b="1" kern="1200" dirty="0"/>
            <a:t> </a:t>
          </a:r>
          <a:r>
            <a:rPr lang="en-ID" sz="1200" b="1" kern="1200" dirty="0" err="1"/>
            <a:t>dengan</a:t>
          </a:r>
          <a:r>
            <a:rPr lang="en-ID" sz="1200" b="1" kern="1200" dirty="0"/>
            <a:t> </a:t>
          </a:r>
          <a:r>
            <a:rPr lang="en-ID" sz="1200" b="1" kern="1200" dirty="0" err="1"/>
            <a:t>pendekatan</a:t>
          </a:r>
          <a:r>
            <a:rPr lang="en-ID" sz="1200" b="1" kern="1200" dirty="0"/>
            <a:t>  </a:t>
          </a:r>
          <a:r>
            <a:rPr lang="en-ID" sz="1200" b="1" kern="1200" dirty="0" err="1"/>
            <a:t>pembelajaran</a:t>
          </a:r>
          <a:r>
            <a:rPr lang="en-ID" sz="1200" b="1" kern="1200" dirty="0"/>
            <a:t> yang </a:t>
          </a:r>
          <a:r>
            <a:rPr lang="en-ID" sz="1200" b="1" kern="1200" dirty="0" err="1"/>
            <a:t>digunakan</a:t>
          </a:r>
          <a:r>
            <a:rPr lang="en-ID" sz="1200" b="1" kern="1200" dirty="0"/>
            <a:t>  </a:t>
          </a:r>
          <a:r>
            <a:rPr lang="id-ID" sz="1200" b="1" kern="1200" dirty="0"/>
            <a:t>(Standar Isi)</a:t>
          </a:r>
          <a:endParaRPr lang="en-AU" sz="1200" b="1" kern="1200" dirty="0"/>
        </a:p>
      </dsp:txBody>
      <dsp:txXfrm>
        <a:off x="1990567" y="1203102"/>
        <a:ext cx="5854166" cy="682740"/>
      </dsp:txXfrm>
    </dsp:sp>
    <dsp:sp modelId="{04556133-3BAD-46C0-A964-03BF1E63FCA5}">
      <dsp:nvSpPr>
        <dsp:cNvPr id="0" name=""/>
        <dsp:cNvSpPr/>
      </dsp:nvSpPr>
      <dsp:spPr>
        <a:xfrm>
          <a:off x="1994710" y="1999027"/>
          <a:ext cx="5854166" cy="6827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 err="1"/>
            <a:t>Bagaimana</a:t>
          </a:r>
          <a:r>
            <a:rPr lang="en-AU" sz="1200" b="1" kern="1200" dirty="0"/>
            <a:t> </a:t>
          </a:r>
          <a:r>
            <a:rPr lang="en-AU" sz="1200" b="1" kern="1200" dirty="0" err="1"/>
            <a:t>cara</a:t>
          </a:r>
          <a:r>
            <a:rPr lang="en-AU" sz="1200" b="1" kern="1200" dirty="0"/>
            <a:t> </a:t>
          </a:r>
          <a:r>
            <a:rPr lang="en-AU" sz="1200" b="1" kern="1200" dirty="0" err="1"/>
            <a:t>membelajarkannya</a:t>
          </a:r>
          <a:r>
            <a:rPr lang="en-AU" sz="1200" b="1" kern="1200" dirty="0"/>
            <a:t> (</a:t>
          </a:r>
          <a:r>
            <a:rPr lang="en-AU" sz="1200" b="1" kern="1200" dirty="0" err="1"/>
            <a:t>pendekatan</a:t>
          </a:r>
          <a:r>
            <a:rPr lang="en-AU" sz="1200" b="1" kern="1200" dirty="0"/>
            <a:t>, model, </a:t>
          </a:r>
          <a:r>
            <a:rPr lang="en-AU" sz="1200" b="1" kern="1200" dirty="0" err="1"/>
            <a:t>strategi</a:t>
          </a:r>
          <a:r>
            <a:rPr lang="en-AU" sz="1200" b="1" kern="1200" dirty="0"/>
            <a:t>, </a:t>
          </a:r>
          <a:r>
            <a:rPr lang="en-AU" sz="1200" b="1" kern="1200" dirty="0" err="1"/>
            <a:t>metode</a:t>
          </a:r>
          <a:r>
            <a:rPr lang="en-AU" sz="1200" b="1" kern="1200" dirty="0"/>
            <a:t>, </a:t>
          </a:r>
          <a:r>
            <a:rPr lang="en-AU" sz="1200" b="1" kern="1200" dirty="0" err="1"/>
            <a:t>teknik</a:t>
          </a:r>
          <a:r>
            <a:rPr lang="en-AU" sz="1200" b="1" kern="1200" dirty="0"/>
            <a:t>?</a:t>
          </a:r>
          <a:r>
            <a:rPr lang="id-ID" sz="1200" b="1" kern="1200" dirty="0"/>
            <a:t> </a:t>
          </a:r>
          <a:r>
            <a:rPr lang="en-AU" sz="1200" b="1" kern="1200" dirty="0" err="1"/>
            <a:t>Adakah</a:t>
          </a:r>
          <a:r>
            <a:rPr lang="en-AU" sz="1200" b="1" kern="1200" dirty="0"/>
            <a:t> media yang </a:t>
          </a:r>
          <a:r>
            <a:rPr lang="en-AU" sz="1200" b="1" kern="1200" dirty="0" err="1"/>
            <a:t>digunakan</a:t>
          </a:r>
          <a:r>
            <a:rPr lang="en-AU" sz="1200" b="1" kern="1200" dirty="0"/>
            <a:t>? </a:t>
          </a:r>
          <a:endParaRPr lang="id-ID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/>
            <a:t>(Standar Proses)</a:t>
          </a:r>
          <a:r>
            <a:rPr lang="en-ID" sz="1200" b="1" kern="1200" dirty="0"/>
            <a:t>. HOTs, </a:t>
          </a:r>
          <a:r>
            <a:rPr lang="en-ID" sz="1200" b="1" kern="1200" dirty="0" err="1"/>
            <a:t>Kompetensi</a:t>
          </a:r>
          <a:r>
            <a:rPr lang="en-ID" sz="1200" b="1" kern="1200" dirty="0"/>
            <a:t> </a:t>
          </a:r>
          <a:r>
            <a:rPr lang="en-ID" sz="1200" b="1" kern="1200" dirty="0" err="1"/>
            <a:t>abad</a:t>
          </a:r>
          <a:r>
            <a:rPr lang="en-ID" sz="1200" b="1" kern="1200" dirty="0"/>
            <a:t> 21, </a:t>
          </a:r>
          <a:r>
            <a:rPr lang="en-ID" sz="1200" b="1" kern="1200" dirty="0" err="1"/>
            <a:t>Literasi</a:t>
          </a:r>
          <a:endParaRPr lang="en-AU" sz="1200" b="1" kern="1200" dirty="0"/>
        </a:p>
      </dsp:txBody>
      <dsp:txXfrm>
        <a:off x="1994710" y="1999027"/>
        <a:ext cx="5854166" cy="682740"/>
      </dsp:txXfrm>
    </dsp:sp>
    <dsp:sp modelId="{892652BE-CBD8-4336-A9B4-89607EFCE38B}">
      <dsp:nvSpPr>
        <dsp:cNvPr id="0" name=""/>
        <dsp:cNvSpPr/>
      </dsp:nvSpPr>
      <dsp:spPr>
        <a:xfrm>
          <a:off x="1994710" y="2852453"/>
          <a:ext cx="5854166" cy="6827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 dirty="0" err="1"/>
            <a:t>Bagaimana</a:t>
          </a:r>
          <a:r>
            <a:rPr lang="en-AU" sz="1100" b="1" kern="1200" dirty="0"/>
            <a:t> </a:t>
          </a:r>
          <a:r>
            <a:rPr lang="id-ID" sz="1100" b="1" kern="1200" dirty="0"/>
            <a:t>mengetahui ketercapaian </a:t>
          </a:r>
          <a:r>
            <a:rPr lang="en-AU" sz="1100" b="1" kern="1200" dirty="0"/>
            <a:t>target </a:t>
          </a:r>
          <a:r>
            <a:rPr lang="en-AU" sz="1100" b="1" kern="1200" dirty="0" err="1"/>
            <a:t>hasil</a:t>
          </a:r>
          <a:r>
            <a:rPr lang="en-AU" sz="1100" b="1" kern="1200" dirty="0"/>
            <a:t> </a:t>
          </a:r>
          <a:r>
            <a:rPr lang="en-AU" sz="1100" b="1" kern="1200" dirty="0" err="1"/>
            <a:t>belajarnya</a:t>
          </a:r>
          <a:r>
            <a:rPr lang="en-AU" sz="1100" b="1" kern="1200" dirty="0"/>
            <a:t>? </a:t>
          </a:r>
          <a:r>
            <a:rPr lang="en-AU" sz="1100" b="1" kern="1200" dirty="0" err="1"/>
            <a:t>Pengembangan</a:t>
          </a:r>
          <a:r>
            <a:rPr lang="en-AU" sz="1100" b="1" kern="1200" dirty="0"/>
            <a:t> </a:t>
          </a:r>
          <a:r>
            <a:rPr lang="en-AU" sz="1100" b="1" kern="1200" dirty="0" err="1"/>
            <a:t>sistem</a:t>
          </a:r>
          <a:r>
            <a:rPr lang="en-AU" sz="1100" b="1" kern="1200" dirty="0"/>
            <a:t> </a:t>
          </a:r>
          <a:r>
            <a:rPr lang="en-AU" sz="1100" b="1" kern="1200" dirty="0" err="1"/>
            <a:t>evaluasi</a:t>
          </a:r>
          <a:r>
            <a:rPr lang="en-AU" sz="1100" b="1" kern="1200" dirty="0"/>
            <a:t> hg </a:t>
          </a:r>
          <a:r>
            <a:rPr lang="en-AU" sz="1100" b="1" kern="1200" dirty="0" err="1"/>
            <a:t>tindak</a:t>
          </a:r>
          <a:r>
            <a:rPr lang="en-AU" sz="1100" b="1" kern="1200" dirty="0"/>
            <a:t> </a:t>
          </a:r>
          <a:r>
            <a:rPr lang="en-AU" sz="1100" b="1" kern="1200" dirty="0" err="1"/>
            <a:t>lanjutnya</a:t>
          </a:r>
          <a:r>
            <a:rPr lang="en-AU" sz="1100" b="1" kern="1200" dirty="0"/>
            <a:t>.</a:t>
          </a:r>
          <a:endParaRPr lang="id-ID" sz="1100" b="1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b="1" kern="1200" dirty="0"/>
            <a:t>(Standar Penilaian)</a:t>
          </a:r>
          <a:endParaRPr lang="en-AU" sz="1100" b="1" kern="1200" dirty="0"/>
        </a:p>
      </dsp:txBody>
      <dsp:txXfrm>
        <a:off x="1994710" y="2852453"/>
        <a:ext cx="5854166" cy="682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B7294-8A54-4077-9351-A7953BCD6E66}">
      <dsp:nvSpPr>
        <dsp:cNvPr id="0" name=""/>
        <dsp:cNvSpPr/>
      </dsp:nvSpPr>
      <dsp:spPr>
        <a:xfrm>
          <a:off x="0" y="0"/>
          <a:ext cx="6708985" cy="59622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CP Prodi </a:t>
          </a:r>
          <a:r>
            <a:rPr lang="en-ID" sz="1400" kern="1200" dirty="0" err="1"/>
            <a:t>diturunkan</a:t>
          </a:r>
          <a:r>
            <a:rPr lang="en-ID" sz="1400" kern="1200" dirty="0"/>
            <a:t> </a:t>
          </a:r>
          <a:r>
            <a:rPr lang="en-ID" sz="1400" kern="1200" dirty="0" err="1"/>
            <a:t>menjadi</a:t>
          </a:r>
          <a:r>
            <a:rPr lang="en-ID" sz="1400" kern="1200" dirty="0"/>
            <a:t> CP Mata </a:t>
          </a:r>
          <a:r>
            <a:rPr lang="en-ID" sz="1400" kern="1200" dirty="0" err="1"/>
            <a:t>Kuliah</a:t>
          </a:r>
          <a:endParaRPr lang="en-ID" sz="1400" kern="1200" dirty="0"/>
        </a:p>
      </dsp:txBody>
      <dsp:txXfrm>
        <a:off x="17463" y="17463"/>
        <a:ext cx="5995852" cy="561300"/>
      </dsp:txXfrm>
    </dsp:sp>
    <dsp:sp modelId="{80D22C45-E742-4F7F-8A2E-B0E5D7B4CB0B}">
      <dsp:nvSpPr>
        <dsp:cNvPr id="0" name=""/>
        <dsp:cNvSpPr/>
      </dsp:nvSpPr>
      <dsp:spPr>
        <a:xfrm>
          <a:off x="500995" y="679035"/>
          <a:ext cx="6708985" cy="59622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222"/>
            <a:satOff val="-5739"/>
            <a:lumOff val="187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CP Mata </a:t>
          </a:r>
          <a:r>
            <a:rPr lang="en-ID" sz="1400" kern="1200" dirty="0" err="1"/>
            <a:t>kuliah</a:t>
          </a:r>
          <a:r>
            <a:rPr lang="en-ID" sz="1400" kern="1200" dirty="0"/>
            <a:t> m</a:t>
          </a:r>
          <a:r>
            <a:rPr lang="id-ID" sz="1400" kern="1200" dirty="0"/>
            <a:t>enjadi dasar perumusan CP tiap tahap akhir pembelajaran</a:t>
          </a:r>
          <a:r>
            <a:rPr lang="en-US" sz="1400" kern="1200" dirty="0"/>
            <a:t> yang </a:t>
          </a:r>
          <a:r>
            <a:rPr lang="id-ID" sz="1400" kern="1200" dirty="0"/>
            <a:t>diharapkan menjangku kemampuan tingkat tinggi</a:t>
          </a:r>
          <a:endParaRPr lang="en-ID" sz="1400" kern="1200" dirty="0"/>
        </a:p>
      </dsp:txBody>
      <dsp:txXfrm>
        <a:off x="518458" y="696498"/>
        <a:ext cx="5785516" cy="561300"/>
      </dsp:txXfrm>
    </dsp:sp>
    <dsp:sp modelId="{1D4AE843-66C3-44D8-B6EF-587B4BC0F7DA}">
      <dsp:nvSpPr>
        <dsp:cNvPr id="0" name=""/>
        <dsp:cNvSpPr/>
      </dsp:nvSpPr>
      <dsp:spPr>
        <a:xfrm>
          <a:off x="1001991" y="1358070"/>
          <a:ext cx="6708985" cy="59622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445"/>
            <a:satOff val="-11478"/>
            <a:lumOff val="375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Pengembangan indikator penilaian menyesuaikan dengan CP yang diukur</a:t>
          </a:r>
          <a:endParaRPr lang="en-ID" sz="1400" kern="1200" dirty="0"/>
        </a:p>
      </dsp:txBody>
      <dsp:txXfrm>
        <a:off x="1019454" y="1375533"/>
        <a:ext cx="5785516" cy="561300"/>
      </dsp:txXfrm>
    </dsp:sp>
    <dsp:sp modelId="{18FFE8DF-7C97-4265-904B-8BA3365E7785}">
      <dsp:nvSpPr>
        <dsp:cNvPr id="0" name=""/>
        <dsp:cNvSpPr/>
      </dsp:nvSpPr>
      <dsp:spPr>
        <a:xfrm>
          <a:off x="1502986" y="2037106"/>
          <a:ext cx="6708985" cy="59622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445"/>
            <a:satOff val="-11478"/>
            <a:lumOff val="375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Menjadi dasar perumusan strategi pembelajaran yang relevan</a:t>
          </a:r>
          <a:endParaRPr lang="en-ID" sz="1400" kern="1200" dirty="0"/>
        </a:p>
      </dsp:txBody>
      <dsp:txXfrm>
        <a:off x="1520449" y="2054569"/>
        <a:ext cx="5785516" cy="561300"/>
      </dsp:txXfrm>
    </dsp:sp>
    <dsp:sp modelId="{7FD0B54A-F348-43C4-B5F6-80C609819DF6}">
      <dsp:nvSpPr>
        <dsp:cNvPr id="0" name=""/>
        <dsp:cNvSpPr/>
      </dsp:nvSpPr>
      <dsp:spPr>
        <a:xfrm>
          <a:off x="2003982" y="2716141"/>
          <a:ext cx="6708985" cy="59622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222"/>
            <a:satOff val="-5739"/>
            <a:lumOff val="187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Materi/struktur keilmuan makul menyesuikan</a:t>
          </a:r>
          <a:endParaRPr lang="en-ID" sz="1400" kern="1200" dirty="0"/>
        </a:p>
      </dsp:txBody>
      <dsp:txXfrm>
        <a:off x="2021445" y="2733604"/>
        <a:ext cx="5785516" cy="561300"/>
      </dsp:txXfrm>
    </dsp:sp>
    <dsp:sp modelId="{4EFE5F13-7090-4B49-8C33-F6CE35918A5C}">
      <dsp:nvSpPr>
        <dsp:cNvPr id="0" name=""/>
        <dsp:cNvSpPr/>
      </dsp:nvSpPr>
      <dsp:spPr>
        <a:xfrm>
          <a:off x="6321438" y="435576"/>
          <a:ext cx="387547" cy="3875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6408636" y="435576"/>
        <a:ext cx="213151" cy="291629"/>
      </dsp:txXfrm>
    </dsp:sp>
    <dsp:sp modelId="{17F6CCBE-D308-4D5F-82A7-26E84AB2FFC6}">
      <dsp:nvSpPr>
        <dsp:cNvPr id="0" name=""/>
        <dsp:cNvSpPr/>
      </dsp:nvSpPr>
      <dsp:spPr>
        <a:xfrm>
          <a:off x="6822433" y="1114611"/>
          <a:ext cx="387547" cy="3875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6909631" y="1114611"/>
        <a:ext cx="213151" cy="291629"/>
      </dsp:txXfrm>
    </dsp:sp>
    <dsp:sp modelId="{F0537FD1-373C-465E-BCE1-47CAEA559D71}">
      <dsp:nvSpPr>
        <dsp:cNvPr id="0" name=""/>
        <dsp:cNvSpPr/>
      </dsp:nvSpPr>
      <dsp:spPr>
        <a:xfrm>
          <a:off x="7323429" y="1783710"/>
          <a:ext cx="387547" cy="3875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7410627" y="1783710"/>
        <a:ext cx="213151" cy="291629"/>
      </dsp:txXfrm>
    </dsp:sp>
    <dsp:sp modelId="{3E4D81CB-3ACF-41A3-85E1-0AC66FF616B9}">
      <dsp:nvSpPr>
        <dsp:cNvPr id="0" name=""/>
        <dsp:cNvSpPr/>
      </dsp:nvSpPr>
      <dsp:spPr>
        <a:xfrm>
          <a:off x="7824425" y="2469370"/>
          <a:ext cx="387547" cy="3875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7911623" y="2469370"/>
        <a:ext cx="213151" cy="291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1A92C-605D-4818-90D1-C466953317AB}">
      <dsp:nvSpPr>
        <dsp:cNvPr id="0" name=""/>
        <dsp:cNvSpPr/>
      </dsp:nvSpPr>
      <dsp:spPr>
        <a:xfrm>
          <a:off x="950745" y="909"/>
          <a:ext cx="4178530" cy="3278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kern="1200" dirty="0">
              <a:latin typeface="Arial Black" pitchFamily="34" charset="0"/>
            </a:rPr>
            <a:t>M</a:t>
          </a:r>
          <a:r>
            <a:rPr lang="sv-SE" sz="1300" kern="1200" dirty="0">
              <a:latin typeface="Arial Black" pitchFamily="34" charset="0"/>
            </a:rPr>
            <a:t>odel pembelajaran dengan pendekatan SCL</a:t>
          </a:r>
          <a:endParaRPr lang="id-ID" sz="1300" kern="1200" dirty="0"/>
        </a:p>
      </dsp:txBody>
      <dsp:txXfrm>
        <a:off x="960348" y="10512"/>
        <a:ext cx="4159324" cy="308670"/>
      </dsp:txXfrm>
    </dsp:sp>
    <dsp:sp modelId="{3CAD87B5-D51A-40DF-83C7-5510CC69A815}">
      <dsp:nvSpPr>
        <dsp:cNvPr id="0" name=""/>
        <dsp:cNvSpPr/>
      </dsp:nvSpPr>
      <dsp:spPr>
        <a:xfrm>
          <a:off x="1368598" y="328786"/>
          <a:ext cx="417853" cy="190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54"/>
              </a:lnTo>
              <a:lnTo>
                <a:pt x="417853" y="1900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A709D-B3E3-4221-8C84-4B3FBB21ED6E}">
      <dsp:nvSpPr>
        <dsp:cNvPr id="0" name=""/>
        <dsp:cNvSpPr/>
      </dsp:nvSpPr>
      <dsp:spPr>
        <a:xfrm>
          <a:off x="1786451" y="354902"/>
          <a:ext cx="3342824" cy="327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1200" b="1" i="1" kern="1200" dirty="0">
              <a:latin typeface="Arial" charset="0"/>
            </a:rPr>
            <a:t>Small Group Discussion</a:t>
          </a:r>
          <a:endParaRPr lang="id-ID" sz="1200" kern="1200" dirty="0"/>
        </a:p>
      </dsp:txBody>
      <dsp:txXfrm>
        <a:off x="1796054" y="364505"/>
        <a:ext cx="3323618" cy="308670"/>
      </dsp:txXfrm>
    </dsp:sp>
    <dsp:sp modelId="{BCE12247-42A3-4DD8-80A6-0508C5EDED9C}">
      <dsp:nvSpPr>
        <dsp:cNvPr id="0" name=""/>
        <dsp:cNvSpPr/>
      </dsp:nvSpPr>
      <dsp:spPr>
        <a:xfrm>
          <a:off x="1368598" y="328786"/>
          <a:ext cx="417853" cy="544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046"/>
              </a:lnTo>
              <a:lnTo>
                <a:pt x="417853" y="5440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95D1E-36F2-45A9-91F0-91CC3AD054FB}">
      <dsp:nvSpPr>
        <dsp:cNvPr id="0" name=""/>
        <dsp:cNvSpPr/>
      </dsp:nvSpPr>
      <dsp:spPr>
        <a:xfrm>
          <a:off x="1786451" y="708895"/>
          <a:ext cx="3342824" cy="327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1200" b="1" i="1" kern="1200" dirty="0">
              <a:latin typeface="Arial" charset="0"/>
            </a:rPr>
            <a:t>Role-Play &amp; Simulation </a:t>
          </a:r>
        </a:p>
      </dsp:txBody>
      <dsp:txXfrm>
        <a:off x="1796054" y="718498"/>
        <a:ext cx="3323618" cy="308670"/>
      </dsp:txXfrm>
    </dsp:sp>
    <dsp:sp modelId="{533B46E9-2656-4722-BB53-F97A411FBB62}">
      <dsp:nvSpPr>
        <dsp:cNvPr id="0" name=""/>
        <dsp:cNvSpPr/>
      </dsp:nvSpPr>
      <dsp:spPr>
        <a:xfrm>
          <a:off x="1368598" y="328786"/>
          <a:ext cx="417853" cy="898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039"/>
              </a:lnTo>
              <a:lnTo>
                <a:pt x="417853" y="8980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1C73E-5CE4-485F-94BB-A7316D0195B4}">
      <dsp:nvSpPr>
        <dsp:cNvPr id="0" name=""/>
        <dsp:cNvSpPr/>
      </dsp:nvSpPr>
      <dsp:spPr>
        <a:xfrm>
          <a:off x="1786451" y="1062887"/>
          <a:ext cx="3342824" cy="327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1200" b="1" i="1" kern="1200" dirty="0">
              <a:latin typeface="Arial" charset="0"/>
            </a:rPr>
            <a:t>Case Study</a:t>
          </a:r>
          <a:r>
            <a:rPr lang="id-ID" altLang="zh-CN" sz="1200" b="1" kern="1200" dirty="0">
              <a:latin typeface="Arial" charset="0"/>
            </a:rPr>
            <a:t> </a:t>
          </a:r>
          <a:endParaRPr lang="id-ID" altLang="zh-CN" sz="1200" b="1" i="1" kern="1200" dirty="0">
            <a:latin typeface="Arial" charset="0"/>
          </a:endParaRPr>
        </a:p>
      </dsp:txBody>
      <dsp:txXfrm>
        <a:off x="1796054" y="1072490"/>
        <a:ext cx="3323618" cy="308670"/>
      </dsp:txXfrm>
    </dsp:sp>
    <dsp:sp modelId="{CA398D42-6D0F-4E7A-900F-D6647530741D}">
      <dsp:nvSpPr>
        <dsp:cNvPr id="0" name=""/>
        <dsp:cNvSpPr/>
      </dsp:nvSpPr>
      <dsp:spPr>
        <a:xfrm>
          <a:off x="1368598" y="328786"/>
          <a:ext cx="417853" cy="1252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031"/>
              </a:lnTo>
              <a:lnTo>
                <a:pt x="417853" y="12520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01523-0EE5-4E4D-ADB0-2D5B09B80F37}">
      <dsp:nvSpPr>
        <dsp:cNvPr id="0" name=""/>
        <dsp:cNvSpPr/>
      </dsp:nvSpPr>
      <dsp:spPr>
        <a:xfrm>
          <a:off x="1786451" y="1416880"/>
          <a:ext cx="3342824" cy="327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1200" b="1" i="1" kern="1200" dirty="0">
              <a:latin typeface="Arial" charset="0"/>
            </a:rPr>
            <a:t>Discovery Learning (DL)</a:t>
          </a:r>
        </a:p>
      </dsp:txBody>
      <dsp:txXfrm>
        <a:off x="1796054" y="1426483"/>
        <a:ext cx="3323618" cy="308670"/>
      </dsp:txXfrm>
    </dsp:sp>
    <dsp:sp modelId="{32D71A2B-42B3-46BA-8FF0-B4F67C32FA5F}">
      <dsp:nvSpPr>
        <dsp:cNvPr id="0" name=""/>
        <dsp:cNvSpPr/>
      </dsp:nvSpPr>
      <dsp:spPr>
        <a:xfrm>
          <a:off x="1368598" y="328786"/>
          <a:ext cx="417853" cy="1606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024"/>
              </a:lnTo>
              <a:lnTo>
                <a:pt x="417853" y="16060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4A3F4-CA2E-49C3-B2D9-D09895341797}">
      <dsp:nvSpPr>
        <dsp:cNvPr id="0" name=""/>
        <dsp:cNvSpPr/>
      </dsp:nvSpPr>
      <dsp:spPr>
        <a:xfrm>
          <a:off x="1786451" y="1770872"/>
          <a:ext cx="3342824" cy="327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1200" b="1" i="1" kern="1200" dirty="0">
              <a:latin typeface="Arial" charset="0"/>
            </a:rPr>
            <a:t>Self-Directed Learning (SDL)</a:t>
          </a:r>
        </a:p>
      </dsp:txBody>
      <dsp:txXfrm>
        <a:off x="1796054" y="1780475"/>
        <a:ext cx="3323618" cy="308670"/>
      </dsp:txXfrm>
    </dsp:sp>
    <dsp:sp modelId="{4C470CC1-0784-4667-9D95-0D2395DAF4F6}">
      <dsp:nvSpPr>
        <dsp:cNvPr id="0" name=""/>
        <dsp:cNvSpPr/>
      </dsp:nvSpPr>
      <dsp:spPr>
        <a:xfrm>
          <a:off x="1368598" y="328786"/>
          <a:ext cx="417853" cy="1960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016"/>
              </a:lnTo>
              <a:lnTo>
                <a:pt x="417853" y="19600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328E0-991A-455F-A672-727FF0CB0D1B}">
      <dsp:nvSpPr>
        <dsp:cNvPr id="0" name=""/>
        <dsp:cNvSpPr/>
      </dsp:nvSpPr>
      <dsp:spPr>
        <a:xfrm>
          <a:off x="1786451" y="2124865"/>
          <a:ext cx="3342824" cy="327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1200" b="1" i="1" kern="1200" dirty="0">
              <a:latin typeface="Arial" charset="0"/>
            </a:rPr>
            <a:t>Cooperative Learning (CL)</a:t>
          </a:r>
        </a:p>
      </dsp:txBody>
      <dsp:txXfrm>
        <a:off x="1796054" y="2134468"/>
        <a:ext cx="3323618" cy="308670"/>
      </dsp:txXfrm>
    </dsp:sp>
    <dsp:sp modelId="{2F1FCF43-F531-40E9-B022-207BB0A56B4E}">
      <dsp:nvSpPr>
        <dsp:cNvPr id="0" name=""/>
        <dsp:cNvSpPr/>
      </dsp:nvSpPr>
      <dsp:spPr>
        <a:xfrm>
          <a:off x="1368598" y="328786"/>
          <a:ext cx="417853" cy="2314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009"/>
              </a:lnTo>
              <a:lnTo>
                <a:pt x="417853" y="23140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1307E-A599-4E06-A172-7EDAED031493}">
      <dsp:nvSpPr>
        <dsp:cNvPr id="0" name=""/>
        <dsp:cNvSpPr/>
      </dsp:nvSpPr>
      <dsp:spPr>
        <a:xfrm>
          <a:off x="1786451" y="2478857"/>
          <a:ext cx="3342824" cy="327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1200" b="1" i="1" kern="1200" dirty="0">
              <a:latin typeface="Arial" charset="0"/>
            </a:rPr>
            <a:t>Collaborative Learning (CbL)</a:t>
          </a:r>
        </a:p>
      </dsp:txBody>
      <dsp:txXfrm>
        <a:off x="1796054" y="2488460"/>
        <a:ext cx="3323618" cy="308670"/>
      </dsp:txXfrm>
    </dsp:sp>
    <dsp:sp modelId="{4FD302F3-5D4D-4C9C-AF78-7EDA254EE766}">
      <dsp:nvSpPr>
        <dsp:cNvPr id="0" name=""/>
        <dsp:cNvSpPr/>
      </dsp:nvSpPr>
      <dsp:spPr>
        <a:xfrm>
          <a:off x="1368598" y="328786"/>
          <a:ext cx="417853" cy="2668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8001"/>
              </a:lnTo>
              <a:lnTo>
                <a:pt x="417853" y="26680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129E5-A255-465C-ACFE-23D2D2D400C5}">
      <dsp:nvSpPr>
        <dsp:cNvPr id="0" name=""/>
        <dsp:cNvSpPr/>
      </dsp:nvSpPr>
      <dsp:spPr>
        <a:xfrm>
          <a:off x="1786451" y="2832850"/>
          <a:ext cx="3342824" cy="327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1200" b="1" i="1" kern="1200" dirty="0">
              <a:latin typeface="Arial" charset="0"/>
            </a:rPr>
            <a:t>Contextual Instruction (CI)</a:t>
          </a:r>
        </a:p>
      </dsp:txBody>
      <dsp:txXfrm>
        <a:off x="1796054" y="2842453"/>
        <a:ext cx="3323618" cy="308670"/>
      </dsp:txXfrm>
    </dsp:sp>
    <dsp:sp modelId="{EA2E5E38-E66B-4F78-BDFD-AA36D97E8775}">
      <dsp:nvSpPr>
        <dsp:cNvPr id="0" name=""/>
        <dsp:cNvSpPr/>
      </dsp:nvSpPr>
      <dsp:spPr>
        <a:xfrm>
          <a:off x="1368598" y="328786"/>
          <a:ext cx="417853" cy="3021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1994"/>
              </a:lnTo>
              <a:lnTo>
                <a:pt x="417853" y="30219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613C3-3CB9-4EF2-9F72-35E2586C4832}">
      <dsp:nvSpPr>
        <dsp:cNvPr id="0" name=""/>
        <dsp:cNvSpPr/>
      </dsp:nvSpPr>
      <dsp:spPr>
        <a:xfrm>
          <a:off x="1786451" y="3186842"/>
          <a:ext cx="3342824" cy="327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1200" b="1" i="1" kern="1200" dirty="0">
              <a:latin typeface="Arial" charset="0"/>
            </a:rPr>
            <a:t>Project Based Learning (PjBL)</a:t>
          </a:r>
        </a:p>
      </dsp:txBody>
      <dsp:txXfrm>
        <a:off x="1796054" y="3196445"/>
        <a:ext cx="3323618" cy="308670"/>
      </dsp:txXfrm>
    </dsp:sp>
    <dsp:sp modelId="{8694AE3C-0421-4BCE-A21E-6A6DA0ABA1E6}">
      <dsp:nvSpPr>
        <dsp:cNvPr id="0" name=""/>
        <dsp:cNvSpPr/>
      </dsp:nvSpPr>
      <dsp:spPr>
        <a:xfrm>
          <a:off x="1368598" y="328786"/>
          <a:ext cx="417853" cy="337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986"/>
              </a:lnTo>
              <a:lnTo>
                <a:pt x="417853" y="33759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DDDD6-0103-4C52-B5AF-6B4107186085}">
      <dsp:nvSpPr>
        <dsp:cNvPr id="0" name=""/>
        <dsp:cNvSpPr/>
      </dsp:nvSpPr>
      <dsp:spPr>
        <a:xfrm>
          <a:off x="1786451" y="3540835"/>
          <a:ext cx="3342824" cy="327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1200" b="1" i="1" kern="1200" dirty="0">
              <a:latin typeface="Arial" charset="0"/>
            </a:rPr>
            <a:t>Problem Based Learning and Inquiry (PBL)</a:t>
          </a:r>
          <a:r>
            <a:rPr lang="en-US" altLang="zh-CN" sz="1200" b="1" kern="1200" dirty="0">
              <a:latin typeface="Arial" charset="0"/>
              <a:ea typeface="SimSun" pitchFamily="2" charset="-122"/>
            </a:rPr>
            <a:t> </a:t>
          </a:r>
          <a:endParaRPr lang="en-US" sz="1200" b="1" kern="1200" dirty="0">
            <a:latin typeface="Arial" charset="0"/>
          </a:endParaRPr>
        </a:p>
      </dsp:txBody>
      <dsp:txXfrm>
        <a:off x="1796054" y="3550438"/>
        <a:ext cx="3323618" cy="308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2020-11-06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831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483518"/>
            <a:ext cx="9144000" cy="14401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ea typeface="맑은 고딕" pitchFamily="50" charset="-127"/>
              </a:rPr>
              <a:t>REVIEW RPS </a:t>
            </a:r>
          </a:p>
          <a:p>
            <a:pPr lvl="0"/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ea typeface="맑은 고딕" pitchFamily="50" charset="-127"/>
              </a:rPr>
              <a:t>PIAUD UIN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ea typeface="맑은 고딕" pitchFamily="50" charset="-127"/>
              </a:rPr>
              <a:t>Sunan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ea typeface="맑은 고딕" pitchFamily="50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ea typeface="맑은 고딕" pitchFamily="50" charset="-127"/>
              </a:rPr>
              <a:t>Kalijaga</a:t>
            </a:r>
            <a:endParaRPr lang="en-US" altLang="ko-K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803998"/>
            <a:ext cx="9144000" cy="31848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PRIMA SUCI ROHMADHENY, </a:t>
            </a:r>
            <a:r>
              <a:rPr lang="en-US" altLang="ko-KR" dirty="0" err="1"/>
              <a:t>M.Pd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r>
              <a:rPr lang="id-ID" sz="3200" dirty="0"/>
              <a:t>Pengembangan Materi</a:t>
            </a:r>
            <a:endParaRPr lang="ko-KR" altLang="en-US" sz="3200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CA7848-786D-49BF-A721-E13625EE7DC3}"/>
              </a:ext>
            </a:extLst>
          </p:cNvPr>
          <p:cNvSpPr/>
          <p:nvPr/>
        </p:nvSpPr>
        <p:spPr>
          <a:xfrm>
            <a:off x="251520" y="1347614"/>
            <a:ext cx="8784976" cy="3684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d-ID" dirty="0"/>
              <a:t>Buat peta konsep materi selama satu semester</a:t>
            </a:r>
            <a:r>
              <a:rPr lang="en-US" dirty="0"/>
              <a:t>/</a:t>
            </a:r>
            <a:r>
              <a:rPr lang="en-US" dirty="0" err="1"/>
              <a:t>analisis</a:t>
            </a:r>
            <a:r>
              <a:rPr lang="en-US" dirty="0"/>
              <a:t> CPMK</a:t>
            </a:r>
            <a:endParaRPr lang="id-ID" dirty="0"/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Pertimbangkan struktur keilmuan: fakta, konsep, prinsip, prosedur, </a:t>
            </a:r>
            <a:endParaRPr lang="en-US" dirty="0"/>
          </a:p>
          <a:p>
            <a:pPr marL="355600"/>
            <a:r>
              <a:rPr lang="id-ID" dirty="0"/>
              <a:t>pemecahan masalah</a:t>
            </a:r>
          </a:p>
          <a:p>
            <a:r>
              <a:rPr lang="en-US" dirty="0"/>
              <a:t>3.  </a:t>
            </a:r>
            <a:r>
              <a:rPr lang="id-ID" dirty="0"/>
              <a:t>Pertimbangkan scope (cakupan) dan sequence  (urutan)</a:t>
            </a:r>
          </a:p>
          <a:p>
            <a:r>
              <a:rPr lang="en-US" dirty="0"/>
              <a:t>4.  </a:t>
            </a:r>
            <a:r>
              <a:rPr lang="id-ID" dirty="0"/>
              <a:t>Cari strategi yang tepat agar materi dapat dipahami oleh mahasiswa secara</a:t>
            </a:r>
            <a:r>
              <a:rPr lang="en-US" dirty="0"/>
              <a:t> </a:t>
            </a:r>
          </a:p>
          <a:p>
            <a:pPr marL="355600"/>
            <a:r>
              <a:rPr lang="id-ID" dirty="0"/>
              <a:t>holistik, andragogi</a:t>
            </a:r>
            <a:r>
              <a:rPr lang="en-ID" dirty="0"/>
              <a:t>, HOTS</a:t>
            </a:r>
            <a:endParaRPr lang="id-ID" dirty="0"/>
          </a:p>
          <a:p>
            <a:r>
              <a:rPr lang="en-US" dirty="0"/>
              <a:t>5.  </a:t>
            </a:r>
            <a:r>
              <a:rPr lang="id-ID" dirty="0"/>
              <a:t>Pengemasan materi</a:t>
            </a:r>
            <a:r>
              <a:rPr lang="id-ID" dirty="0">
                <a:sym typeface="Wingdings" pitchFamily="2" charset="2"/>
              </a:rPr>
              <a:t> ppt., handout, diktat, modul, buku teks (buku ajar), </a:t>
            </a:r>
            <a:endParaRPr lang="en-US" dirty="0">
              <a:sym typeface="Wingdings" pitchFamily="2" charset="2"/>
            </a:endParaRPr>
          </a:p>
          <a:p>
            <a:pPr marL="355600"/>
            <a:r>
              <a:rPr lang="id-ID" dirty="0">
                <a:sym typeface="Wingdings" pitchFamily="2" charset="2"/>
              </a:rPr>
              <a:t>buku referensi</a:t>
            </a:r>
            <a:r>
              <a:rPr lang="en-ID" dirty="0">
                <a:sym typeface="Wingdings" pitchFamily="2" charset="2"/>
              </a:rPr>
              <a:t>, </a:t>
            </a:r>
            <a:r>
              <a:rPr lang="en-ID" dirty="0" err="1">
                <a:sym typeface="Wingdings" pitchFamily="2" charset="2"/>
              </a:rPr>
              <a:t>lembar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kerja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mahasiswa</a:t>
            </a:r>
            <a:endParaRPr lang="en-ID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6.  </a:t>
            </a:r>
            <a:r>
              <a:rPr lang="id-ID" dirty="0"/>
              <a:t>Sumber belajar bukan hanya dosen </a:t>
            </a:r>
            <a:r>
              <a:rPr lang="id-ID" dirty="0">
                <a:sym typeface="Wingdings" pitchFamily="2" charset="2"/>
              </a:rPr>
              <a:t> multi sumber belajar, multi media, </a:t>
            </a:r>
          </a:p>
          <a:p>
            <a:r>
              <a:rPr lang="en-US" dirty="0">
                <a:sym typeface="Wingdings" pitchFamily="2" charset="2"/>
              </a:rPr>
              <a:t>7.  </a:t>
            </a:r>
            <a:r>
              <a:rPr lang="id-ID" dirty="0">
                <a:sym typeface="Wingdings" pitchFamily="2" charset="2"/>
              </a:rPr>
              <a:t>Gunakan alat peraga, media pendidikan, sumber belajar yang bervariasi.</a:t>
            </a:r>
            <a:endParaRPr lang="en-ID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855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Contoh</a:t>
            </a:r>
            <a:r>
              <a:rPr lang="en-US" altLang="ko-KR" dirty="0"/>
              <a:t> </a:t>
            </a:r>
            <a:r>
              <a:rPr lang="en-US" altLang="ko-KR" dirty="0" err="1"/>
              <a:t>Analisis</a:t>
            </a:r>
            <a:r>
              <a:rPr lang="en-US" altLang="ko-KR" dirty="0"/>
              <a:t> CPMK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08C69-C85E-4517-859D-11A13AE4F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26201" r="20863" b="9400"/>
          <a:stretch/>
        </p:blipFill>
        <p:spPr>
          <a:xfrm>
            <a:off x="683568" y="1131589"/>
            <a:ext cx="7272808" cy="39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1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</a:t>
            </a:r>
            <a:r>
              <a:rPr lang="en-US" altLang="ko-KR" dirty="0" err="1"/>
              <a:t>Pembelajaran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A3BE9DB-78BA-4B7C-95D0-7F7FF19CA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04882"/>
              </p:ext>
            </p:extLst>
          </p:nvPr>
        </p:nvGraphicFramePr>
        <p:xfrm>
          <a:off x="1331640" y="1059582"/>
          <a:ext cx="6080021" cy="3869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29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</a:t>
            </a:r>
            <a:r>
              <a:rPr lang="en-US" altLang="ko-KR" dirty="0" err="1"/>
              <a:t>Pembelajaran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6" name="Group 44">
            <a:extLst>
              <a:ext uri="{FF2B5EF4-FFF2-40B4-BE49-F238E27FC236}">
                <a16:creationId xmlns:a16="http://schemas.microsoft.com/office/drawing/2014/main" id="{0B55408C-67E6-418C-AFD3-572EA7ABF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88383"/>
              </p:ext>
            </p:extLst>
          </p:nvPr>
        </p:nvGraphicFramePr>
        <p:xfrm>
          <a:off x="899592" y="1059582"/>
          <a:ext cx="6984777" cy="4153308"/>
        </p:xfrm>
        <a:graphic>
          <a:graphicData uri="http://schemas.openxmlformats.org/drawingml/2006/table">
            <a:tbl>
              <a:tblPr/>
              <a:tblGrid>
                <a:gridCol w="488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3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MODEL BELAJAR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YANG DILAKUKAN MAHASISWA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YANG DILAKUKAN DOSEN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 Group Discussion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49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membentuk kelompok (5-10)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memilih bahan diskusi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mepresentasikan paper dan mendiskusikan di kelas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FD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Membuat rancangan bahan dikusi dan aturan diskusi.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Menjadi moderator dan sekaligus mengulas pada setiap akhir sesion diskusi mahasiswa.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Simulasi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49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mempelajari dan menjalankan suatu peran yang ditugaskan kepadanya.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atau mempraktekan/mencoba berbagai model (komputer) yang telah disiapkan.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FD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Merancang situasi/ kegiatan yang mirip dengan yang sesungguhnya, bisa berupa bermain peran, model komputer, atau berbagai latihan simulasi.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Membahas kinerja mahasiswa.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Discovery Learning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49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mencari, mengumpulkan, dan menyusun informasi yang ada untuk mendeskripsikan suatu pengetahuan.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FD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Menyediakan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data,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atau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petunjuk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untuk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menelusuri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suatu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pengetahuan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yang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harus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dipelajari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oleh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mahasiswa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Memeriksa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memberi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ulasan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terhadap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hasil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belajar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mandiri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mahasiswa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72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</a:t>
            </a:r>
            <a:r>
              <a:rPr lang="en-US" altLang="ko-KR" dirty="0" err="1"/>
              <a:t>Pembelajaran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5" name="Group 44">
            <a:extLst>
              <a:ext uri="{FF2B5EF4-FFF2-40B4-BE49-F238E27FC236}">
                <a16:creationId xmlns:a16="http://schemas.microsoft.com/office/drawing/2014/main" id="{75D0AB36-A3EF-4C0D-B1D5-C51E8DABB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71122"/>
              </p:ext>
            </p:extLst>
          </p:nvPr>
        </p:nvGraphicFramePr>
        <p:xfrm>
          <a:off x="1331640" y="975693"/>
          <a:ext cx="6286500" cy="4167807"/>
        </p:xfrm>
        <a:graphic>
          <a:graphicData uri="http://schemas.openxmlformats.org/drawingml/2006/table">
            <a:tbl>
              <a:tblPr/>
              <a:tblGrid>
                <a:gridCol w="4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MODEL BELAJAR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YANG DILAKUKAN MAHASISWA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YANG DILAKUKAN DOSEN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Self-Directed Learning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49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merencanakan kegiatan belajar, melaksanakan, dan menilai pengalaman belajarnya sendiri.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FD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sebagai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fasilitator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5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Cooperative Learning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49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Membahas dan menyimpulkan masalah/ tugas yang diberikan dosen secara berkelompok.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FD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merancang dan dimonitor proses belajar dan hasil belajar kelompok mahasiswa.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Menyiapkan suatu masalah/ kasus atau bentuk tugas untuk diselesaikan oleh mahasiswa secara berkelompok.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8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Collaborative Learning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49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Bekerja sama dengan anggota kelompoknya dalam mengerjakan tugas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Membuat rancangan proses dan bentuk penilaian berdasarkan konsensus kelompoknya sendiri.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FD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Merancang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tugas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yang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bersifat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open ended.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Sebagai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fasilitator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motivator.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82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</a:t>
            </a:r>
            <a:r>
              <a:rPr lang="en-US" altLang="ko-KR" dirty="0" err="1"/>
              <a:t>Pembelajaran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6" name="Group 54">
            <a:extLst>
              <a:ext uri="{FF2B5EF4-FFF2-40B4-BE49-F238E27FC236}">
                <a16:creationId xmlns:a16="http://schemas.microsoft.com/office/drawing/2014/main" id="{3CB68725-EAC2-41A1-B656-E7E8DC833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028743"/>
              </p:ext>
            </p:extLst>
          </p:nvPr>
        </p:nvGraphicFramePr>
        <p:xfrm>
          <a:off x="1171600" y="945625"/>
          <a:ext cx="6800800" cy="4197875"/>
        </p:xfrm>
        <a:graphic>
          <a:graphicData uri="http://schemas.openxmlformats.org/drawingml/2006/table">
            <a:tbl>
              <a:tblPr/>
              <a:tblGrid>
                <a:gridCol w="545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8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MODEL BELAJAR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YANG DILAKUKAN MAHASISWA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BENTUK KEGIATAN BELAJAR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Contextual Instruction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49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Membahas konsep (teori) kaitannya dengan situasi nyata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Melakukan studi lapang/ terjun di dunia nyata untuk mempelajari kesesuaian teori.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FD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Menjelaskan  bahan kajian yang bersifat teori dan mengkaitkannya dengan  situasi nyata dalam kehidupan sehari-hari, atau kerja profesional, atau manajerial, atau entrepreneurial. 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Menyusun tugas untuk studi mahasiswa terjun ke lapangan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 Based Learning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49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Mengerjakan tugas (berupa proyek) yang telah dirancang secara sistematis.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Menunjukan kinerja dan mempertanggung jawabkan hasil kerjanya di forum.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FD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Merancang suatu tugas (proyek) yang sistematik agar mahasiswa belajar pengetahuan dan ketrampilan melalui proses pencarian/ penggalian (inquiry), yang terstruktur  dan kompleks.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Merumuskan dan melakukan proses pembimbingan dan asesmen.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 Based Learning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49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Belajar dengan menggali/ mencari informasi (inquiry) serta memanfaatkan informasi tersebut untuk memecahkan masalah faktual/ yang dirancang oleh dosen 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FD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Merancang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tugas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untuk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mencapai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kompetensi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tertentu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Membuat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petunjuk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untuk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mahasiswa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dalam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mencari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pemecahan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masalah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yang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dipilih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oleh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mahasiswa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sendiri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atau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yang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ditetapkan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57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r>
              <a:rPr lang="id-ID" sz="3200" dirty="0"/>
              <a:t>Penjabaran kompetensi hingga cara evaluasi </a:t>
            </a:r>
            <a:endParaRPr lang="en-US" sz="3200" dirty="0"/>
          </a:p>
          <a:p>
            <a:r>
              <a:rPr lang="id-ID" sz="3200" dirty="0"/>
              <a:t>untuk mengukur ketercapaiannya</a:t>
            </a:r>
            <a:endParaRPr lang="ko-KR" altLang="en-US" sz="3200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CA7848-786D-49BF-A721-E13625EE7DC3}"/>
              </a:ext>
            </a:extLst>
          </p:cNvPr>
          <p:cNvSpPr/>
          <p:nvPr/>
        </p:nvSpPr>
        <p:spPr>
          <a:xfrm>
            <a:off x="179512" y="1275606"/>
            <a:ext cx="8784976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/>
              <a:t>Capaian pembelajaran tiap akhir tahap pembelajaran </a:t>
            </a:r>
            <a:r>
              <a:rPr lang="id-ID" dirty="0">
                <a:sym typeface="Wingdings" pitchFamily="2" charset="2"/>
              </a:rPr>
              <a:t> </a:t>
            </a:r>
            <a:r>
              <a:rPr lang="en-ID" dirty="0" err="1">
                <a:sym typeface="Wingdings" pitchFamily="2" charset="2"/>
              </a:rPr>
              <a:t>merupakan</a:t>
            </a:r>
            <a:r>
              <a:rPr lang="en-ID" dirty="0">
                <a:sym typeface="Wingdings" pitchFamily="2" charset="2"/>
              </a:rPr>
              <a:t>  </a:t>
            </a:r>
            <a:r>
              <a:rPr lang="id-ID" dirty="0">
                <a:sym typeface="Wingdings" pitchFamily="2" charset="2"/>
              </a:rPr>
              <a:t>CP mingguan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SubCPMK</a:t>
            </a:r>
            <a:r>
              <a:rPr lang="en-ID" dirty="0">
                <a:sym typeface="Wingdings" pitchFamily="2" charset="2"/>
              </a:rPr>
              <a:t> </a:t>
            </a:r>
            <a:r>
              <a:rPr lang="id-ID" dirty="0">
                <a:sym typeface="Wingdings" pitchFamily="2" charset="2"/>
              </a:rPr>
              <a:t>Terkait dengan pengembangan (untuk) isian kolom evaluasi RPS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id-ID" dirty="0">
              <a:sym typeface="Wingdings" pitchFamily="2" charset="2"/>
            </a:endParaRPr>
          </a:p>
          <a:p>
            <a:r>
              <a:rPr lang="id-ID" dirty="0">
                <a:sym typeface="Wingdings" pitchFamily="2" charset="2"/>
              </a:rPr>
              <a:t>Kembangkan Indikator ketercapaian kompetensi Kognitif, psikomotorik, dan sikap</a:t>
            </a:r>
            <a:endParaRPr lang="en-US" dirty="0">
              <a:sym typeface="Wingdings" pitchFamily="2" charset="2"/>
            </a:endParaRPr>
          </a:p>
          <a:p>
            <a:endParaRPr lang="en-ID" dirty="0">
              <a:sym typeface="Wingdings" pitchFamily="2" charset="2"/>
            </a:endParaRPr>
          </a:p>
          <a:p>
            <a:r>
              <a:rPr lang="en-ID" dirty="0" err="1">
                <a:sym typeface="Wingdings" pitchFamily="2" charset="2"/>
              </a:rPr>
              <a:t>Indikator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menggunakan</a:t>
            </a:r>
            <a:r>
              <a:rPr lang="en-ID" dirty="0">
                <a:sym typeface="Wingdings" pitchFamily="2" charset="2"/>
              </a:rPr>
              <a:t> kata </a:t>
            </a:r>
            <a:r>
              <a:rPr lang="en-ID" dirty="0" err="1">
                <a:sym typeface="Wingdings" pitchFamily="2" charset="2"/>
              </a:rPr>
              <a:t>kerja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operasional</a:t>
            </a:r>
            <a:r>
              <a:rPr lang="en-ID" dirty="0">
                <a:sym typeface="Wingdings" pitchFamily="2" charset="2"/>
              </a:rPr>
              <a:t> yang </a:t>
            </a:r>
            <a:r>
              <a:rPr lang="en-ID" dirty="0" err="1">
                <a:sym typeface="Wingdings" pitchFamily="2" charset="2"/>
              </a:rPr>
              <a:t>terukur</a:t>
            </a:r>
            <a:r>
              <a:rPr lang="en-ID" dirty="0">
                <a:sym typeface="Wingdings" pitchFamily="2" charset="2"/>
              </a:rPr>
              <a:t>, </a:t>
            </a:r>
            <a:r>
              <a:rPr lang="en-ID" dirty="0" err="1">
                <a:sym typeface="Wingdings" pitchFamily="2" charset="2"/>
              </a:rPr>
              <a:t>dapat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diamati</a:t>
            </a:r>
            <a:r>
              <a:rPr lang="en-ID" dirty="0">
                <a:sym typeface="Wingdings" pitchFamily="2" charset="2"/>
              </a:rPr>
              <a:t>, </a:t>
            </a:r>
          </a:p>
          <a:p>
            <a:r>
              <a:rPr lang="en-ID" dirty="0" err="1">
                <a:sym typeface="Wingdings" pitchFamily="2" charset="2"/>
              </a:rPr>
              <a:t>memperhatikan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kemampuan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berpikir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tingkat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tinggi</a:t>
            </a:r>
            <a:r>
              <a:rPr lang="en-ID" dirty="0">
                <a:sym typeface="Wingdings" pitchFamily="2" charset="2"/>
              </a:rPr>
              <a:t>; </a:t>
            </a:r>
          </a:p>
          <a:p>
            <a:r>
              <a:rPr lang="en-ID" dirty="0" err="1">
                <a:sym typeface="Wingdings" pitchFamily="2" charset="2"/>
              </a:rPr>
              <a:t>menjangkau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kemampuan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kognitif</a:t>
            </a:r>
            <a:r>
              <a:rPr lang="en-ID" dirty="0">
                <a:sym typeface="Wingdings" pitchFamily="2" charset="2"/>
              </a:rPr>
              <a:t>, </a:t>
            </a:r>
            <a:r>
              <a:rPr lang="en-ID" dirty="0" err="1">
                <a:sym typeface="Wingdings" pitchFamily="2" charset="2"/>
              </a:rPr>
              <a:t>psikomotorik</a:t>
            </a:r>
            <a:r>
              <a:rPr lang="en-ID" dirty="0">
                <a:sym typeface="Wingdings" pitchFamily="2" charset="2"/>
              </a:rPr>
              <a:t>, dan </a:t>
            </a:r>
            <a:r>
              <a:rPr lang="en-ID" dirty="0" err="1">
                <a:sym typeface="Wingdings" pitchFamily="2" charset="2"/>
              </a:rPr>
              <a:t>afektif</a:t>
            </a:r>
            <a:r>
              <a:rPr lang="en-ID" dirty="0">
                <a:sym typeface="Wingdings" pitchFamily="2" charset="2"/>
              </a:rPr>
              <a:t>.</a:t>
            </a:r>
            <a:endParaRPr lang="id-ID" dirty="0">
              <a:sym typeface="Wingdings" pitchFamily="2" charset="2"/>
            </a:endParaRPr>
          </a:p>
          <a:p>
            <a:pPr>
              <a:buNone/>
            </a:pPr>
            <a:r>
              <a:rPr lang="id-ID" dirty="0">
                <a:sym typeface="Wingdings" pitchFamily="2" charset="2"/>
              </a:rPr>
              <a:t>	</a:t>
            </a: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46434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Evaluasi</a:t>
            </a:r>
            <a:endParaRPr lang="ko-KR" altLang="en-US" sz="3200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E70D0-5E2A-48BF-B03F-4BACF98A374A}"/>
              </a:ext>
            </a:extLst>
          </p:cNvPr>
          <p:cNvSpPr/>
          <p:nvPr/>
        </p:nvSpPr>
        <p:spPr>
          <a:xfrm>
            <a:off x="107504" y="1894757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Mencakup perencanaan, pelaksanaan, pengolahan dan analisis, tindak lanjut dan </a:t>
            </a:r>
            <a:endParaRPr lang="en-US" dirty="0"/>
          </a:p>
          <a:p>
            <a:r>
              <a:rPr lang="id-ID" dirty="0"/>
              <a:t>pengambilan keputusan</a:t>
            </a:r>
          </a:p>
          <a:p>
            <a:r>
              <a:rPr lang="id-ID" dirty="0"/>
              <a:t>Kompetensi yang </a:t>
            </a:r>
            <a:r>
              <a:rPr lang="en-ID" dirty="0" err="1"/>
              <a:t>dievaluasi</a:t>
            </a:r>
            <a:r>
              <a:rPr lang="en-ID" dirty="0"/>
              <a:t> </a:t>
            </a:r>
            <a:r>
              <a:rPr lang="id-ID" dirty="0"/>
              <a:t>meliputi kemampuan kognitif, psikomotorik, dan afektif; tidak cukup dievaluasi dengan tes tertulis saja.</a:t>
            </a:r>
          </a:p>
          <a:p>
            <a:r>
              <a:rPr lang="id-ID" dirty="0"/>
              <a:t>Penilaian otentik menuntut ragam penilaian yang mampu menggabrakan kompetensi mahasiswa sesungguhnya</a:t>
            </a:r>
          </a:p>
        </p:txBody>
      </p:sp>
    </p:spTree>
    <p:extLst>
      <p:ext uri="{BB962C8B-B14F-4D97-AF65-F5344CB8AC3E}">
        <p14:creationId xmlns:p14="http://schemas.microsoft.com/office/powerpoint/2010/main" val="1614707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r>
              <a:rPr lang="en-US" sz="3200" dirty="0" err="1"/>
              <a:t>Pengembangan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Evaluasi</a:t>
            </a:r>
            <a:endParaRPr lang="ko-KR" altLang="en-US" sz="3200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E70D0-5E2A-48BF-B03F-4BACF98A374A}"/>
              </a:ext>
            </a:extLst>
          </p:cNvPr>
          <p:cNvSpPr/>
          <p:nvPr/>
        </p:nvSpPr>
        <p:spPr>
          <a:xfrm>
            <a:off x="107504" y="1894757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ym typeface="Wingdings" pitchFamily="2" charset="2"/>
              </a:rPr>
              <a:t>Rancang Pengukuran dan penilaian ketercapaian kompetensi, uji kompetensi </a:t>
            </a:r>
          </a:p>
          <a:p>
            <a:r>
              <a:rPr lang="id-ID" dirty="0">
                <a:sym typeface="Wingdings" pitchFamily="2" charset="2"/>
              </a:rPr>
              <a:t>Ragam evaluasi otentik: Paper based tes;      ev. Kinerja; ev. Produk; ev portofolio; ev. Sikap; ev. Proyek; ev. Proses; </a:t>
            </a:r>
          </a:p>
          <a:p>
            <a:r>
              <a:rPr lang="id-ID" dirty="0">
                <a:sym typeface="Wingdings" pitchFamily="2" charset="2"/>
              </a:rPr>
              <a:t>Perhatikan proses dan prosedur masing-masing.</a:t>
            </a:r>
          </a:p>
          <a:p>
            <a:r>
              <a:rPr lang="id-ID" dirty="0">
                <a:sym typeface="Wingdings" pitchFamily="2" charset="2"/>
              </a:rPr>
              <a:t>Pilih metode perolehan data ttg kemampuan mahasiswa: TES atau NON TES</a:t>
            </a:r>
          </a:p>
          <a:p>
            <a:r>
              <a:rPr lang="id-ID" dirty="0">
                <a:sym typeface="Wingdings" pitchFamily="2" charset="2"/>
              </a:rPr>
              <a:t>Kembangkan Soal-soal ujian, lembar observasi dan/atau berbagai instrumen yang relevan dengan pilihan evaluasi otentik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81861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r>
              <a:rPr lang="en-US" sz="3200" dirty="0" err="1"/>
              <a:t>Ragam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endParaRPr lang="ko-KR" altLang="en-US" sz="3200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E70D0-5E2A-48BF-B03F-4BACF98A374A}"/>
              </a:ext>
            </a:extLst>
          </p:cNvPr>
          <p:cNvSpPr/>
          <p:nvPr/>
        </p:nvSpPr>
        <p:spPr>
          <a:xfrm>
            <a:off x="107504" y="1894757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dirty="0"/>
              <a:t>Evaluasi dengan Tes tertulis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Penilaian kinerja/performance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Penilaian karya mahasiswa berupa portofolio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Penilaian produk karya mahasiswa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Penilaian sikap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Penilaian proyek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Penilaian lainnya</a:t>
            </a:r>
          </a:p>
        </p:txBody>
      </p:sp>
    </p:spTree>
    <p:extLst>
      <p:ext uri="{BB962C8B-B14F-4D97-AF65-F5344CB8AC3E}">
        <p14:creationId xmlns:p14="http://schemas.microsoft.com/office/powerpoint/2010/main" val="153135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419872" y="195486"/>
            <a:ext cx="572412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cs typeface="Arial" pitchFamily="34" charset="0"/>
              </a:rPr>
              <a:t>POKOK BAHASAN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872332" y="1078632"/>
            <a:ext cx="4428135" cy="705130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TextBox 10"/>
            <p:cNvSpPr txBox="1"/>
            <p:nvPr/>
          </p:nvSpPr>
          <p:spPr bwMode="auto">
            <a:xfrm>
              <a:off x="4571999" y="1199398"/>
              <a:ext cx="3298315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Komponen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Pokok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RPS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3933716" y="2594835"/>
            <a:ext cx="4428135" cy="705130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1" name="TextBox 10"/>
            <p:cNvSpPr txBox="1"/>
            <p:nvPr/>
          </p:nvSpPr>
          <p:spPr bwMode="auto">
            <a:xfrm>
              <a:off x="4505039" y="1227718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Prosedur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Penyusunan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RPS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3872332" y="4064868"/>
            <a:ext cx="4428135" cy="705130"/>
            <a:chOff x="3642255" y="1078632"/>
            <a:chExt cx="4428135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1" name="TextBox 10"/>
            <p:cNvSpPr txBox="1"/>
            <p:nvPr/>
          </p:nvSpPr>
          <p:spPr bwMode="auto">
            <a:xfrm>
              <a:off x="4566423" y="1232840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Review RPS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r>
              <a:rPr lang="en-US" sz="3200" dirty="0"/>
              <a:t>Teknik </a:t>
            </a:r>
            <a:r>
              <a:rPr lang="en-US" sz="3200" dirty="0" err="1"/>
              <a:t>Tes</a:t>
            </a:r>
            <a:endParaRPr lang="ko-KR" altLang="en-US" sz="3200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E70D0-5E2A-48BF-B03F-4BACF98A374A}"/>
              </a:ext>
            </a:extLst>
          </p:cNvPr>
          <p:cNvSpPr/>
          <p:nvPr/>
        </p:nvSpPr>
        <p:spPr>
          <a:xfrm>
            <a:off x="107504" y="1491630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ym typeface="Wingdings" pitchFamily="2" charset="2"/>
              </a:rPr>
              <a:t>tes tertulis/lesan/perbuatan;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ym typeface="Wingdings" pitchFamily="2" charset="2"/>
              </a:rPr>
              <a:t>pretest/posttest;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ym typeface="Wingdings" pitchFamily="2" charset="2"/>
              </a:rPr>
              <a:t>formatif/sumatif;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ym typeface="Wingdings" pitchFamily="2" charset="2"/>
              </a:rPr>
              <a:t>Tes bakat/ tes minat/ speed test, dll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ym typeface="Wingdings" pitchFamily="2" charset="2"/>
              </a:rPr>
              <a:t>Tes kemampuan/ tes seleksi/ tes penempatan/ tes diagnostik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ym typeface="Wingdings" pitchFamily="2" charset="2"/>
              </a:rPr>
              <a:t>objektif/essay;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rgbClr val="FF0000"/>
                </a:solidFill>
                <a:sym typeface="Wingdings" pitchFamily="2" charset="2"/>
              </a:rPr>
              <a:t>Objektif</a:t>
            </a:r>
            <a:r>
              <a:rPr lang="id-ID" dirty="0">
                <a:sym typeface="Wingdings" pitchFamily="2" charset="2"/>
              </a:rPr>
              <a:t>  BS, matching, pilihan ganda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ym typeface="Wingdings" pitchFamily="2" charset="2"/>
              </a:rPr>
              <a:t>BS  tanpa koreksi, dengankoreksi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ym typeface="Wingdings" pitchFamily="2" charset="2"/>
              </a:rPr>
              <a:t>PG  sederhana, hubungan antar hal, analisis kasus, membaca diagram, kompleks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rgbClr val="FF0000"/>
                </a:solidFill>
                <a:sym typeface="Wingdings" pitchFamily="2" charset="2"/>
              </a:rPr>
              <a:t>Essay</a:t>
            </a:r>
            <a:r>
              <a:rPr lang="id-ID" dirty="0">
                <a:sym typeface="Wingdings" pitchFamily="2" charset="2"/>
              </a:rPr>
              <a:t>  terbatas/ bebas, ekspresif.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29959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r>
              <a:rPr lang="en-US" sz="3200" dirty="0"/>
              <a:t>Teknik </a:t>
            </a:r>
            <a:r>
              <a:rPr lang="en-US" sz="3200" dirty="0" err="1"/>
              <a:t>NonTes</a:t>
            </a:r>
            <a:endParaRPr lang="ko-KR" altLang="en-US" sz="3200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E70D0-5E2A-48BF-B03F-4BACF98A374A}"/>
              </a:ext>
            </a:extLst>
          </p:cNvPr>
          <p:cNvSpPr/>
          <p:nvPr/>
        </p:nvSpPr>
        <p:spPr>
          <a:xfrm>
            <a:off x="107504" y="1894757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Wawancara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Dokumentasi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Angket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Cheklist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Evaluasi diri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Anecdotal record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Penilaian antar teman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sym typeface="Wingdings" pitchFamily="2" charset="2"/>
              </a:rPr>
              <a:t>Dll.</a:t>
            </a:r>
          </a:p>
        </p:txBody>
      </p:sp>
    </p:spTree>
    <p:extLst>
      <p:ext uri="{BB962C8B-B14F-4D97-AF65-F5344CB8AC3E}">
        <p14:creationId xmlns:p14="http://schemas.microsoft.com/office/powerpoint/2010/main" val="1456404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r>
              <a:rPr lang="en-US" sz="3200" dirty="0" err="1"/>
              <a:t>Pengembangan</a:t>
            </a:r>
            <a:r>
              <a:rPr lang="en-US" sz="3200" dirty="0"/>
              <a:t> </a:t>
            </a:r>
            <a:r>
              <a:rPr lang="en-US" sz="3200" dirty="0" err="1"/>
              <a:t>Lembar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endParaRPr lang="ko-KR" altLang="en-US" sz="3200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E70D0-5E2A-48BF-B03F-4BACF98A374A}"/>
              </a:ext>
            </a:extLst>
          </p:cNvPr>
          <p:cNvSpPr/>
          <p:nvPr/>
        </p:nvSpPr>
        <p:spPr>
          <a:xfrm>
            <a:off x="107504" y="1491630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/>
              <a:t>Menggunakan</a:t>
            </a:r>
            <a:r>
              <a:rPr lang="en-ID" dirty="0"/>
              <a:t> Format </a:t>
            </a:r>
            <a:r>
              <a:rPr lang="en-ID" dirty="0" err="1"/>
              <a:t>Sesuai</a:t>
            </a:r>
            <a:r>
              <a:rPr lang="en-ID" dirty="0"/>
              <a:t> yang </a:t>
            </a:r>
            <a:r>
              <a:rPr lang="en-ID" dirty="0" err="1"/>
              <a:t>ditetapkan</a:t>
            </a:r>
            <a:r>
              <a:rPr lang="en-ID" dirty="0"/>
              <a:t> PT </a:t>
            </a:r>
            <a:r>
              <a:rPr lang="en-ID" dirty="0" err="1"/>
              <a:t>masing-masing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teknis</a:t>
            </a:r>
            <a:r>
              <a:rPr lang="en-ID" dirty="0"/>
              <a:t> </a:t>
            </a:r>
            <a:r>
              <a:rPr lang="en-ID" dirty="0" err="1"/>
              <a:t>sbb</a:t>
            </a:r>
            <a:r>
              <a:rPr lang="en-ID" dirty="0"/>
              <a:t>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Tuliskan</a:t>
            </a:r>
            <a:r>
              <a:rPr lang="en-ID" dirty="0"/>
              <a:t> CP Prodi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Tuliskan</a:t>
            </a:r>
            <a:r>
              <a:rPr lang="en-ID" dirty="0"/>
              <a:t> </a:t>
            </a:r>
            <a:r>
              <a:rPr lang="en-ID" dirty="0" err="1"/>
              <a:t>deskripsi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kuliah</a:t>
            </a:r>
            <a:r>
              <a:rPr lang="en-ID" dirty="0"/>
              <a:t>  yang </a:t>
            </a:r>
            <a:r>
              <a:rPr lang="en-ID" dirty="0" err="1"/>
              <a:t>diampu</a:t>
            </a:r>
            <a:endParaRPr lang="en-ID" dirty="0"/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Tuliskan</a:t>
            </a:r>
            <a:r>
              <a:rPr lang="en-ID" dirty="0"/>
              <a:t> CP Mata </a:t>
            </a:r>
            <a:r>
              <a:rPr lang="en-ID" dirty="0" err="1"/>
              <a:t>kuliah</a:t>
            </a:r>
            <a:endParaRPr lang="en-ID" dirty="0"/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Jabarkan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CP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mingguan</a:t>
            </a:r>
            <a:r>
              <a:rPr lang="en-ID" dirty="0"/>
              <a:t>/CP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endParaRPr lang="en-ID" dirty="0"/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Buat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ketercapaian</a:t>
            </a:r>
            <a:endParaRPr lang="en-ID" dirty="0"/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Rancang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 </a:t>
            </a:r>
            <a:r>
              <a:rPr lang="en-ID" dirty="0" err="1"/>
              <a:t>mahasiswa</a:t>
            </a:r>
            <a:endParaRPr lang="en-ID" dirty="0"/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Rancang</a:t>
            </a:r>
            <a:r>
              <a:rPr lang="en-ID" dirty="0"/>
              <a:t> </a:t>
            </a:r>
            <a:r>
              <a:rPr lang="en-ID" dirty="0" err="1"/>
              <a:t>strategi</a:t>
            </a:r>
            <a:r>
              <a:rPr lang="en-ID" dirty="0"/>
              <a:t> </a:t>
            </a:r>
            <a:r>
              <a:rPr lang="en-ID" dirty="0" err="1"/>
              <a:t>pembelajarannya</a:t>
            </a:r>
            <a:endParaRPr lang="en-ID" dirty="0"/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Rancang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evaluasinya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53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r>
              <a:rPr lang="en-US" sz="3200" dirty="0" err="1"/>
              <a:t>Aktivitas</a:t>
            </a:r>
            <a:r>
              <a:rPr lang="en-US" sz="3200" dirty="0"/>
              <a:t> </a:t>
            </a:r>
            <a:r>
              <a:rPr lang="en-US" sz="3200" dirty="0" err="1"/>
              <a:t>Diskusi</a:t>
            </a:r>
            <a:endParaRPr lang="ko-KR" altLang="en-US" sz="3200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E70D0-5E2A-48BF-B03F-4BACF98A374A}"/>
              </a:ext>
            </a:extLst>
          </p:cNvPr>
          <p:cNvSpPr/>
          <p:nvPr/>
        </p:nvSpPr>
        <p:spPr>
          <a:xfrm>
            <a:off x="107504" y="1491630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dirty="0" err="1"/>
              <a:t>Diskusikan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pengerjaan</a:t>
            </a:r>
            <a:r>
              <a:rPr lang="en-ID" dirty="0"/>
              <a:t> </a:t>
            </a:r>
            <a:r>
              <a:rPr lang="en-ID" dirty="0" err="1"/>
              <a:t>lembar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(individual) 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kelompok</a:t>
            </a:r>
            <a:endParaRPr lang="en-ID" dirty="0"/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Presentasi</a:t>
            </a:r>
            <a:r>
              <a:rPr lang="en-ID" dirty="0"/>
              <a:t> </a:t>
            </a:r>
            <a:r>
              <a:rPr lang="en-ID" dirty="0" err="1"/>
              <a:t>perwakilan</a:t>
            </a:r>
            <a:r>
              <a:rPr lang="en-ID" dirty="0"/>
              <a:t> </a:t>
            </a:r>
            <a:r>
              <a:rPr lang="en-ID" dirty="0" err="1"/>
              <a:t>kelompok</a:t>
            </a:r>
            <a:endParaRPr lang="en-ID" dirty="0"/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Tanggapan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213489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Contoh</a:t>
            </a:r>
            <a:r>
              <a:rPr lang="en-US" altLang="ko-KR" dirty="0"/>
              <a:t>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F0D80-7478-4212-AAD7-A14BB37CF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26200" r="30313" b="46108"/>
          <a:stretch/>
        </p:blipFill>
        <p:spPr>
          <a:xfrm>
            <a:off x="132334" y="820589"/>
            <a:ext cx="4223641" cy="163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89C7F5-228C-47ED-84A2-F61C3824B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41600" r="30313" b="19572"/>
          <a:stretch/>
        </p:blipFill>
        <p:spPr>
          <a:xfrm>
            <a:off x="198789" y="2508747"/>
            <a:ext cx="4157187" cy="2506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46E31-AB6D-47E1-B759-E8A93C4BC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50" t="44400" r="32675" b="26117"/>
          <a:stretch/>
        </p:blipFill>
        <p:spPr>
          <a:xfrm>
            <a:off x="4408707" y="1733399"/>
            <a:ext cx="4536504" cy="227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9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Contoh</a:t>
            </a:r>
            <a:r>
              <a:rPr lang="en-US" altLang="ko-KR" dirty="0"/>
              <a:t>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C5492-E44E-4773-BBF9-B3E94B72B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31801" r="20075" b="27600"/>
          <a:stretch/>
        </p:blipFill>
        <p:spPr>
          <a:xfrm>
            <a:off x="324951" y="1275606"/>
            <a:ext cx="8819049" cy="34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64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Contoh</a:t>
            </a:r>
            <a:r>
              <a:rPr lang="en-US" altLang="ko-KR" dirty="0"/>
              <a:t>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A20C4-C5B5-43DD-959D-D28087A78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29000" r="6688" b="13600"/>
          <a:stretch/>
        </p:blipFill>
        <p:spPr>
          <a:xfrm>
            <a:off x="103991" y="1419622"/>
            <a:ext cx="893601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Contoh</a:t>
            </a:r>
            <a:r>
              <a:rPr lang="en-US" altLang="ko-KR" dirty="0"/>
              <a:t>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C260E-06B3-477D-A310-D6B184D6D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29000" r="19288" b="10800"/>
          <a:stretch/>
        </p:blipFill>
        <p:spPr>
          <a:xfrm>
            <a:off x="755576" y="687667"/>
            <a:ext cx="7273425" cy="41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8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Contoh</a:t>
            </a:r>
            <a:r>
              <a:rPr lang="en-US" altLang="ko-KR" dirty="0"/>
              <a:t>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DEE53-C0C2-424B-A0E3-764D618F3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26201" r="16138" b="9400"/>
          <a:stretch/>
        </p:blipFill>
        <p:spPr>
          <a:xfrm>
            <a:off x="827584" y="747695"/>
            <a:ext cx="7128792" cy="40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40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Contoh</a:t>
            </a:r>
            <a:r>
              <a:rPr lang="en-US" altLang="ko-KR" dirty="0"/>
              <a:t>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D932F-8DB0-4B83-80FE-E0414F382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29000" r="18500" b="13600"/>
          <a:stretch/>
        </p:blipFill>
        <p:spPr>
          <a:xfrm>
            <a:off x="1043608" y="766118"/>
            <a:ext cx="7436143" cy="40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5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ABBD4F-7300-4CC9-88E9-EE5993D18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728" y="257969"/>
            <a:ext cx="7020272" cy="576064"/>
          </a:xfrm>
        </p:spPr>
        <p:txBody>
          <a:bodyPr/>
          <a:lstStyle/>
          <a:p>
            <a:pPr algn="ctr"/>
            <a:r>
              <a:rPr lang="en-US" sz="2000" b="1" dirty="0" err="1"/>
              <a:t>Komponen</a:t>
            </a:r>
            <a:r>
              <a:rPr lang="en-US" sz="2000" b="1" dirty="0"/>
              <a:t> </a:t>
            </a:r>
            <a:r>
              <a:rPr lang="en-US" sz="2000" b="1" dirty="0" err="1"/>
              <a:t>Pokok</a:t>
            </a:r>
            <a:r>
              <a:rPr lang="en-US" sz="2000" b="1" dirty="0"/>
              <a:t> </a:t>
            </a:r>
            <a:r>
              <a:rPr lang="en-US" sz="2000" b="1" dirty="0" err="1"/>
              <a:t>Rencana</a:t>
            </a:r>
            <a:r>
              <a:rPr lang="en-US" sz="2000" b="1" dirty="0"/>
              <a:t> </a:t>
            </a:r>
            <a:r>
              <a:rPr lang="en-US" sz="2000" b="1" dirty="0" err="1"/>
              <a:t>Pembelajaran</a:t>
            </a:r>
            <a:r>
              <a:rPr lang="en-US" sz="2000" b="1" dirty="0"/>
              <a:t> Semester </a:t>
            </a:r>
          </a:p>
          <a:p>
            <a:pPr algn="ctr"/>
            <a:r>
              <a:rPr lang="en-US" sz="2000" b="1" dirty="0"/>
              <a:t>(RPS)</a:t>
            </a:r>
            <a:endParaRPr lang="en-ID" sz="2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CA687-AD71-4562-9F08-B7E9F8CCE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8272" y="915566"/>
            <a:ext cx="6695728" cy="288032"/>
          </a:xfrm>
        </p:spPr>
        <p:txBody>
          <a:bodyPr/>
          <a:lstStyle/>
          <a:p>
            <a:pPr algn="ctr"/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Permendikbud</a:t>
            </a:r>
            <a:r>
              <a:rPr lang="en-US" dirty="0"/>
              <a:t> No. 3 </a:t>
            </a:r>
            <a:r>
              <a:rPr lang="en-US" dirty="0" err="1"/>
              <a:t>Tahun</a:t>
            </a:r>
            <a:r>
              <a:rPr lang="en-US" dirty="0"/>
              <a:t> 2020 </a:t>
            </a:r>
            <a:r>
              <a:rPr lang="en-US" dirty="0" err="1"/>
              <a:t>tentang</a:t>
            </a:r>
            <a:r>
              <a:rPr lang="en-US" dirty="0"/>
              <a:t> SN PT </a:t>
            </a:r>
            <a:endParaRPr lang="en-ID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85F2C5-95A0-4A51-B754-11636824B3A7}"/>
              </a:ext>
            </a:extLst>
          </p:cNvPr>
          <p:cNvSpPr/>
          <p:nvPr/>
        </p:nvSpPr>
        <p:spPr>
          <a:xfrm>
            <a:off x="107504" y="1285131"/>
            <a:ext cx="8928992" cy="3734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1500" dirty="0" err="1"/>
              <a:t>Identitas</a:t>
            </a:r>
            <a:r>
              <a:rPr lang="en-US" sz="1500" dirty="0"/>
              <a:t> (Nama Prodi, </a:t>
            </a:r>
            <a:r>
              <a:rPr lang="en-US" sz="1500" dirty="0" err="1"/>
              <a:t>nama</a:t>
            </a:r>
            <a:r>
              <a:rPr lang="en-US" sz="1500" dirty="0"/>
              <a:t> dan </a:t>
            </a:r>
            <a:r>
              <a:rPr lang="en-US" sz="1500" dirty="0" err="1"/>
              <a:t>kode</a:t>
            </a:r>
            <a:r>
              <a:rPr lang="en-US" sz="1500" dirty="0"/>
              <a:t> </a:t>
            </a:r>
            <a:r>
              <a:rPr lang="en-US" sz="1500" dirty="0" err="1"/>
              <a:t>mata</a:t>
            </a:r>
            <a:r>
              <a:rPr lang="en-US" sz="1500" dirty="0"/>
              <a:t> </a:t>
            </a:r>
            <a:r>
              <a:rPr lang="en-US" sz="1500" dirty="0" err="1"/>
              <a:t>kuliah</a:t>
            </a:r>
            <a:r>
              <a:rPr lang="en-US" sz="1500" dirty="0"/>
              <a:t>, semester, </a:t>
            </a:r>
            <a:r>
              <a:rPr lang="en-US" sz="1500" dirty="0" err="1"/>
              <a:t>Satuan</a:t>
            </a:r>
            <a:r>
              <a:rPr lang="en-US" sz="1500" dirty="0"/>
              <a:t> </a:t>
            </a:r>
            <a:r>
              <a:rPr lang="en-US" sz="1500" dirty="0" err="1"/>
              <a:t>Kredit</a:t>
            </a:r>
            <a:r>
              <a:rPr lang="en-US" sz="1500" dirty="0"/>
              <a:t> Semester, </a:t>
            </a:r>
            <a:r>
              <a:rPr lang="en-US" sz="1500" dirty="0" err="1"/>
              <a:t>nama</a:t>
            </a:r>
            <a:r>
              <a:rPr lang="en-US" sz="1500" dirty="0"/>
              <a:t> </a:t>
            </a:r>
          </a:p>
          <a:p>
            <a:pPr algn="just"/>
            <a:r>
              <a:rPr lang="en-US" sz="1500" dirty="0"/>
              <a:t>      </a:t>
            </a:r>
            <a:r>
              <a:rPr lang="en-US" sz="1500" dirty="0" err="1"/>
              <a:t>dosen</a:t>
            </a:r>
            <a:r>
              <a:rPr lang="en-US" sz="1500" dirty="0"/>
              <a:t> </a:t>
            </a:r>
            <a:r>
              <a:rPr lang="en-US" sz="1500" dirty="0" err="1"/>
              <a:t>pengampu</a:t>
            </a:r>
            <a:r>
              <a:rPr lang="en-US" sz="1500" dirty="0"/>
              <a:t>)</a:t>
            </a:r>
          </a:p>
          <a:p>
            <a:pPr marL="342900" indent="-342900" algn="just">
              <a:buAutoNum type="arabicPeriod"/>
            </a:pPr>
            <a:r>
              <a:rPr lang="en-US" sz="1500" dirty="0" err="1"/>
              <a:t>Capaian</a:t>
            </a:r>
            <a:r>
              <a:rPr lang="en-US" sz="1500" dirty="0"/>
              <a:t> </a:t>
            </a:r>
            <a:r>
              <a:rPr lang="en-US" sz="1500" dirty="0" err="1"/>
              <a:t>pembelajaran</a:t>
            </a:r>
            <a:r>
              <a:rPr lang="en-US" sz="1500" dirty="0"/>
              <a:t> </a:t>
            </a:r>
            <a:r>
              <a:rPr lang="en-US" sz="1500" dirty="0" err="1"/>
              <a:t>lulusan</a:t>
            </a:r>
            <a:r>
              <a:rPr lang="en-US" sz="1500" dirty="0"/>
              <a:t> yang </a:t>
            </a:r>
            <a:r>
              <a:rPr lang="en-US" sz="1500" dirty="0" err="1"/>
              <a:t>dibebankan</a:t>
            </a:r>
            <a:r>
              <a:rPr lang="en-US" sz="1500" dirty="0"/>
              <a:t> pada </a:t>
            </a:r>
            <a:r>
              <a:rPr lang="en-US" sz="1500" dirty="0" err="1"/>
              <a:t>mata</a:t>
            </a:r>
            <a:r>
              <a:rPr lang="en-US" sz="1500" dirty="0"/>
              <a:t> </a:t>
            </a:r>
            <a:r>
              <a:rPr lang="en-US" sz="1500" dirty="0" err="1"/>
              <a:t>kuliah</a:t>
            </a:r>
            <a:endParaRPr lang="en-US" sz="1500" dirty="0"/>
          </a:p>
          <a:p>
            <a:pPr marL="342900" indent="-342900" algn="just">
              <a:buAutoNum type="arabicPeriod"/>
            </a:pPr>
            <a:r>
              <a:rPr lang="en-US" sz="1500" dirty="0" err="1"/>
              <a:t>Kemampuan</a:t>
            </a:r>
            <a:r>
              <a:rPr lang="en-US" sz="1500" dirty="0"/>
              <a:t> </a:t>
            </a:r>
            <a:r>
              <a:rPr lang="en-US" sz="1500" dirty="0" err="1"/>
              <a:t>akhir</a:t>
            </a:r>
            <a:r>
              <a:rPr lang="en-US" sz="1500" dirty="0"/>
              <a:t> yang </a:t>
            </a:r>
            <a:r>
              <a:rPr lang="en-US" sz="1500" dirty="0" err="1"/>
              <a:t>direncanakan</a:t>
            </a:r>
            <a:r>
              <a:rPr lang="en-US" sz="1500" dirty="0"/>
              <a:t> pada </a:t>
            </a:r>
            <a:r>
              <a:rPr lang="en-US" sz="1500" dirty="0" err="1"/>
              <a:t>tiap</a:t>
            </a:r>
            <a:r>
              <a:rPr lang="en-US" sz="1500" dirty="0"/>
              <a:t> </a:t>
            </a:r>
            <a:r>
              <a:rPr lang="en-US" sz="1500" dirty="0" err="1"/>
              <a:t>tahap</a:t>
            </a:r>
            <a:r>
              <a:rPr lang="en-US" sz="1500" dirty="0"/>
              <a:t> </a:t>
            </a:r>
            <a:r>
              <a:rPr lang="en-US" sz="1500" dirty="0" err="1"/>
              <a:t>pembelajaran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memenuhi</a:t>
            </a:r>
            <a:r>
              <a:rPr lang="en-US" sz="1500" dirty="0"/>
              <a:t> </a:t>
            </a:r>
            <a:r>
              <a:rPr lang="en-US" sz="1500" dirty="0" err="1"/>
              <a:t>capaian</a:t>
            </a:r>
            <a:r>
              <a:rPr lang="en-US" sz="1500" dirty="0"/>
              <a:t> </a:t>
            </a:r>
            <a:r>
              <a:rPr lang="en-US" sz="1500" dirty="0" err="1"/>
              <a:t>pembelajaran</a:t>
            </a:r>
            <a:r>
              <a:rPr lang="en-US" sz="1500" dirty="0"/>
              <a:t> </a:t>
            </a:r>
            <a:r>
              <a:rPr lang="en-US" sz="1500" dirty="0" err="1"/>
              <a:t>lulusan</a:t>
            </a:r>
            <a:endParaRPr lang="en-US" sz="1500" dirty="0"/>
          </a:p>
          <a:p>
            <a:pPr marL="342900" indent="-342900" algn="just">
              <a:buAutoNum type="arabicPeriod"/>
            </a:pPr>
            <a:r>
              <a:rPr lang="en-US" sz="1500" dirty="0" err="1"/>
              <a:t>Bahan</a:t>
            </a:r>
            <a:r>
              <a:rPr lang="en-US" sz="1500" dirty="0"/>
              <a:t> Kajian yang </a:t>
            </a:r>
            <a:r>
              <a:rPr lang="en-US" sz="1500" dirty="0" err="1"/>
              <a:t>terkait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kemampuan</a:t>
            </a:r>
            <a:r>
              <a:rPr lang="en-US" sz="1500" dirty="0"/>
              <a:t> yang </a:t>
            </a:r>
            <a:r>
              <a:rPr lang="en-US" sz="1500" dirty="0" err="1"/>
              <a:t>akan</a:t>
            </a:r>
            <a:r>
              <a:rPr lang="en-US" sz="1500" dirty="0"/>
              <a:t> </a:t>
            </a:r>
            <a:r>
              <a:rPr lang="en-US" sz="1500" dirty="0" err="1"/>
              <a:t>dicapai</a:t>
            </a:r>
            <a:endParaRPr lang="en-US" sz="1500" dirty="0"/>
          </a:p>
          <a:p>
            <a:pPr marL="342900" indent="-342900" algn="just">
              <a:buAutoNum type="arabicPeriod"/>
            </a:pPr>
            <a:r>
              <a:rPr lang="en-US" sz="1500" dirty="0" err="1"/>
              <a:t>Metode</a:t>
            </a:r>
            <a:r>
              <a:rPr lang="en-US" sz="1500" dirty="0"/>
              <a:t> </a:t>
            </a:r>
            <a:r>
              <a:rPr lang="en-US" sz="1500" dirty="0" err="1"/>
              <a:t>Pembelajaran</a:t>
            </a:r>
            <a:r>
              <a:rPr lang="en-US" sz="1500" dirty="0"/>
              <a:t> </a:t>
            </a:r>
          </a:p>
          <a:p>
            <a:pPr marL="342900" indent="-342900" algn="just">
              <a:buAutoNum type="arabicPeriod"/>
            </a:pPr>
            <a:r>
              <a:rPr lang="en-US" sz="1500" dirty="0"/>
              <a:t>Waktu yang </a:t>
            </a:r>
            <a:r>
              <a:rPr lang="en-US" sz="1500" dirty="0" err="1"/>
              <a:t>disediakan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mencapai</a:t>
            </a:r>
            <a:r>
              <a:rPr lang="en-ID" sz="1500" dirty="0"/>
              <a:t> </a:t>
            </a:r>
            <a:r>
              <a:rPr lang="en-ID" sz="1500" dirty="0" err="1"/>
              <a:t>kemampuan</a:t>
            </a:r>
            <a:r>
              <a:rPr lang="en-ID" sz="1500" dirty="0"/>
              <a:t> pada </a:t>
            </a:r>
            <a:r>
              <a:rPr lang="en-ID" sz="1500" dirty="0" err="1"/>
              <a:t>tiap</a:t>
            </a:r>
            <a:r>
              <a:rPr lang="en-ID" sz="1500" dirty="0"/>
              <a:t> </a:t>
            </a:r>
            <a:r>
              <a:rPr lang="en-ID" sz="1500" dirty="0" err="1"/>
              <a:t>tahap</a:t>
            </a:r>
            <a:r>
              <a:rPr lang="en-ID" sz="1500" dirty="0"/>
              <a:t> </a:t>
            </a:r>
            <a:r>
              <a:rPr lang="en-ID" sz="1500" dirty="0" err="1"/>
              <a:t>pembelajaran</a:t>
            </a:r>
            <a:endParaRPr lang="en-ID" sz="1500" dirty="0"/>
          </a:p>
          <a:p>
            <a:pPr marL="342900" indent="-342900" algn="just">
              <a:buAutoNum type="arabicPeriod"/>
            </a:pPr>
            <a:r>
              <a:rPr lang="en-ID" sz="1500" dirty="0" err="1"/>
              <a:t>Pengalaman</a:t>
            </a:r>
            <a:r>
              <a:rPr lang="en-ID" sz="1500" dirty="0"/>
              <a:t> </a:t>
            </a:r>
            <a:r>
              <a:rPr lang="en-ID" sz="1500" dirty="0" err="1"/>
              <a:t>belajar</a:t>
            </a:r>
            <a:r>
              <a:rPr lang="en-ID" sz="1500" dirty="0"/>
              <a:t> </a:t>
            </a:r>
            <a:r>
              <a:rPr lang="en-ID" sz="1500" dirty="0" err="1"/>
              <a:t>mahasiswa</a:t>
            </a:r>
            <a:r>
              <a:rPr lang="en-ID" sz="1500" dirty="0"/>
              <a:t> yang </a:t>
            </a:r>
            <a:r>
              <a:rPr lang="en-ID" sz="1500" dirty="0" err="1"/>
              <a:t>diwujudkan</a:t>
            </a:r>
            <a:r>
              <a:rPr lang="en-ID" sz="1500" dirty="0"/>
              <a:t> 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deskripsi</a:t>
            </a:r>
            <a:r>
              <a:rPr lang="en-ID" sz="1500" dirty="0"/>
              <a:t> </a:t>
            </a:r>
            <a:r>
              <a:rPr lang="en-ID" sz="1500" dirty="0" err="1"/>
              <a:t>tugas</a:t>
            </a:r>
            <a:r>
              <a:rPr lang="en-ID" sz="1500" dirty="0"/>
              <a:t> yang </a:t>
            </a:r>
            <a:r>
              <a:rPr lang="en-ID" sz="1500" dirty="0" err="1"/>
              <a:t>harus</a:t>
            </a:r>
            <a:r>
              <a:rPr lang="en-ID" sz="1500" dirty="0"/>
              <a:t> </a:t>
            </a:r>
            <a:r>
              <a:rPr lang="en-ID" sz="1500" dirty="0" err="1"/>
              <a:t>dikerjakan</a:t>
            </a:r>
            <a:r>
              <a:rPr lang="en-ID" sz="1500" dirty="0"/>
              <a:t> oleh </a:t>
            </a:r>
            <a:r>
              <a:rPr lang="en-ID" sz="1500" dirty="0" err="1"/>
              <a:t>mahasiswa</a:t>
            </a:r>
            <a:r>
              <a:rPr lang="en-ID" sz="1500" dirty="0"/>
              <a:t> </a:t>
            </a:r>
            <a:r>
              <a:rPr lang="en-ID" sz="1500" dirty="0" err="1"/>
              <a:t>selama</a:t>
            </a:r>
            <a:r>
              <a:rPr lang="en-ID" sz="1500" dirty="0"/>
              <a:t> </a:t>
            </a:r>
            <a:r>
              <a:rPr lang="en-ID" sz="1500" dirty="0" err="1"/>
              <a:t>satu</a:t>
            </a:r>
            <a:r>
              <a:rPr lang="en-ID" sz="1500" dirty="0"/>
              <a:t> semester</a:t>
            </a:r>
          </a:p>
          <a:p>
            <a:pPr marL="342900" indent="-342900" algn="just">
              <a:buAutoNum type="arabicPeriod"/>
            </a:pPr>
            <a:r>
              <a:rPr lang="en-ID" sz="1500" dirty="0" err="1"/>
              <a:t>Kriteria</a:t>
            </a:r>
            <a:r>
              <a:rPr lang="en-ID" sz="1500" dirty="0"/>
              <a:t>, indicator, dan </a:t>
            </a:r>
            <a:r>
              <a:rPr lang="en-ID" sz="1500" dirty="0" err="1"/>
              <a:t>bobot</a:t>
            </a:r>
            <a:r>
              <a:rPr lang="en-ID" sz="1500" dirty="0"/>
              <a:t> </a:t>
            </a:r>
            <a:r>
              <a:rPr lang="en-ID" sz="1500" dirty="0" err="1"/>
              <a:t>penilaian</a:t>
            </a:r>
            <a:endParaRPr lang="en-ID" sz="1500" dirty="0"/>
          </a:p>
          <a:p>
            <a:pPr marL="342900" indent="-342900" algn="just">
              <a:buAutoNum type="arabicPeriod"/>
            </a:pPr>
            <a:r>
              <a:rPr lang="en-ID" sz="1500" dirty="0"/>
              <a:t>Daftar </a:t>
            </a:r>
            <a:r>
              <a:rPr lang="en-ID" sz="1500" dirty="0" err="1"/>
              <a:t>referensi</a:t>
            </a:r>
            <a:r>
              <a:rPr lang="en-ID" sz="1500" dirty="0"/>
              <a:t> yang </a:t>
            </a:r>
            <a:r>
              <a:rPr lang="en-ID" sz="1500" dirty="0" err="1"/>
              <a:t>digunakan</a:t>
            </a:r>
            <a:endParaRPr lang="en-ID" sz="1500" dirty="0"/>
          </a:p>
        </p:txBody>
      </p:sp>
    </p:spTree>
    <p:extLst>
      <p:ext uri="{BB962C8B-B14F-4D97-AF65-F5344CB8AC3E}">
        <p14:creationId xmlns:p14="http://schemas.microsoft.com/office/powerpoint/2010/main" val="266735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Contoh</a:t>
            </a:r>
            <a:r>
              <a:rPr lang="en-US" altLang="ko-KR" dirty="0"/>
              <a:t> Kisi-</a:t>
            </a:r>
            <a:r>
              <a:rPr lang="en-US" altLang="ko-KR" dirty="0" err="1"/>
              <a:t>kisi</a:t>
            </a:r>
            <a:r>
              <a:rPr lang="en-US" altLang="ko-KR" dirty="0"/>
              <a:t> </a:t>
            </a:r>
            <a:r>
              <a:rPr lang="en-US" altLang="ko-KR" dirty="0" err="1"/>
              <a:t>Penilaian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B48AB-5285-4924-A30B-7BC45D199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29000" r="45275" b="13600"/>
          <a:stretch/>
        </p:blipFill>
        <p:spPr>
          <a:xfrm>
            <a:off x="735399" y="747273"/>
            <a:ext cx="7673202" cy="43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94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ko-KR" b="1" dirty="0"/>
              <a:t>REVIEW RPS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ctr"/>
            <a:r>
              <a:rPr lang="en-US" altLang="ko-KR" dirty="0"/>
              <a:t>PRODI PIAUD UIN </a:t>
            </a:r>
            <a:r>
              <a:rPr lang="en-US" altLang="ko-KR" dirty="0" err="1"/>
              <a:t>Sunan</a:t>
            </a:r>
            <a:r>
              <a:rPr lang="en-US" altLang="ko-KR" dirty="0"/>
              <a:t> </a:t>
            </a:r>
            <a:r>
              <a:rPr lang="en-US" altLang="ko-KR" dirty="0" err="1"/>
              <a:t>Kalijaga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REVIEW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18F6E-306A-4C76-9945-351737BC3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24801" r="19288" b="9400"/>
          <a:stretch/>
        </p:blipFill>
        <p:spPr>
          <a:xfrm>
            <a:off x="17116" y="1132645"/>
            <a:ext cx="5800012" cy="3540267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0E3ED05-7843-45E9-9C5A-BF7E68780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84823"/>
              </p:ext>
            </p:extLst>
          </p:nvPr>
        </p:nvGraphicFramePr>
        <p:xfrm>
          <a:off x="5844110" y="909628"/>
          <a:ext cx="3168352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295">
                  <a:extLst>
                    <a:ext uri="{9D8B030D-6E8A-4147-A177-3AD203B41FA5}">
                      <a16:colId xmlns:a16="http://schemas.microsoft.com/office/drawing/2014/main" val="105188676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094844639"/>
                    </a:ext>
                  </a:extLst>
                </a:gridCol>
                <a:gridCol w="461001">
                  <a:extLst>
                    <a:ext uri="{9D8B030D-6E8A-4147-A177-3AD203B41FA5}">
                      <a16:colId xmlns:a16="http://schemas.microsoft.com/office/drawing/2014/main" val="370137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KOMPONEN</a:t>
                      </a:r>
                      <a:endParaRPr lang="en-ID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</a:t>
                      </a:r>
                      <a:endParaRPr lang="en-ID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TA</a:t>
                      </a:r>
                      <a:endParaRPr lang="en-ID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39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AutoNum type="alphaUcPeriod"/>
                      </a:pPr>
                      <a:r>
                        <a:rPr lang="en-US" sz="1050" dirty="0" err="1"/>
                        <a:t>Identitas</a:t>
                      </a:r>
                      <a:endParaRPr lang="en-US" sz="1050" dirty="0"/>
                    </a:p>
                    <a:p>
                      <a:pPr marL="0" indent="0">
                        <a:buNone/>
                      </a:pPr>
                      <a:r>
                        <a:rPr lang="en-US" sz="1050" dirty="0"/>
                        <a:t>     Nama Prodi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dirty="0"/>
                        <a:t>     </a:t>
                      </a:r>
                      <a:r>
                        <a:rPr lang="en-US" sz="1050" dirty="0" err="1"/>
                        <a:t>Kode</a:t>
                      </a:r>
                      <a:r>
                        <a:rPr lang="en-US" sz="1050" dirty="0"/>
                        <a:t> MK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dirty="0"/>
                        <a:t>     Semester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dirty="0"/>
                        <a:t>     </a:t>
                      </a:r>
                      <a:r>
                        <a:rPr lang="en-US" sz="1050" dirty="0" err="1"/>
                        <a:t>Bobot</a:t>
                      </a:r>
                      <a:r>
                        <a:rPr lang="en-US" sz="1050" dirty="0"/>
                        <a:t> SKS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dirty="0"/>
                        <a:t>     Nama </a:t>
                      </a:r>
                      <a:r>
                        <a:rPr lang="en-US" sz="1050" dirty="0" err="1"/>
                        <a:t>Dosen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Pengampu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  <a:p>
                      <a:pPr algn="ctr"/>
                      <a:r>
                        <a:rPr lang="en-ID" sz="1050" dirty="0"/>
                        <a:t>√</a:t>
                      </a:r>
                    </a:p>
                    <a:p>
                      <a:pPr algn="ctr"/>
                      <a:endParaRPr lang="en-ID" sz="1050" dirty="0"/>
                    </a:p>
                    <a:p>
                      <a:pPr algn="ctr"/>
                      <a:r>
                        <a:rPr lang="en-ID" sz="1050" dirty="0"/>
                        <a:t>√</a:t>
                      </a:r>
                    </a:p>
                    <a:p>
                      <a:pPr algn="ctr"/>
                      <a:r>
                        <a:rPr lang="en-ID" sz="1050" dirty="0"/>
                        <a:t>√</a:t>
                      </a:r>
                    </a:p>
                    <a:p>
                      <a:pPr algn="ctr"/>
                      <a:r>
                        <a:rPr lang="en-ID" sz="105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  <a:p>
                      <a:pPr algn="ctr"/>
                      <a:endParaRPr lang="en-ID" sz="1050" dirty="0"/>
                    </a:p>
                    <a:p>
                      <a:pPr algn="ctr"/>
                      <a:r>
                        <a:rPr lang="en-ID" sz="1050" dirty="0"/>
                        <a:t>√</a:t>
                      </a:r>
                    </a:p>
                    <a:p>
                      <a:pPr algn="ctr"/>
                      <a:endParaRPr lang="en-ID" sz="1050" dirty="0"/>
                    </a:p>
                    <a:p>
                      <a:pPr algn="ctr"/>
                      <a:endParaRPr lang="en-ID" sz="1050" dirty="0"/>
                    </a:p>
                    <a:p>
                      <a:pPr algn="ctr"/>
                      <a:endParaRPr lang="en-ID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8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/>
                        <a:t>B. CPL </a:t>
                      </a:r>
                      <a:r>
                        <a:rPr lang="en-US" sz="1050" dirty="0">
                          <a:sym typeface="Wingdings" panose="05000000000000000000" pitchFamily="2" charset="2"/>
                        </a:rPr>
                        <a:t> CPMK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5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10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buNone/>
                      </a:pPr>
                      <a:r>
                        <a:rPr lang="en-US" sz="1050" dirty="0"/>
                        <a:t>C. </a:t>
                      </a:r>
                      <a:r>
                        <a:rPr lang="en-US" sz="1050" dirty="0" err="1"/>
                        <a:t>SubCPMK</a:t>
                      </a:r>
                      <a:r>
                        <a:rPr lang="en-US" sz="1050" dirty="0"/>
                        <a:t>/ CP </a:t>
                      </a:r>
                      <a:r>
                        <a:rPr lang="en-US" sz="1050" dirty="0" err="1"/>
                        <a:t>Mingguan</a:t>
                      </a:r>
                      <a:r>
                        <a:rPr lang="en-US" sz="1050" dirty="0"/>
                        <a:t>/   CP </a:t>
                      </a:r>
                      <a:r>
                        <a:rPr lang="en-US" sz="1050" dirty="0" err="1"/>
                        <a:t>tiap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pertemuan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5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703792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6E426C-5835-4787-A8C9-5561F1FCEF02}"/>
              </a:ext>
            </a:extLst>
          </p:cNvPr>
          <p:cNvSpPr/>
          <p:nvPr/>
        </p:nvSpPr>
        <p:spPr>
          <a:xfrm>
            <a:off x="5844110" y="3219822"/>
            <a:ext cx="3168352" cy="1812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CATATAN REVIEW SUBSTANSI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CPL Prodi </a:t>
            </a:r>
            <a:r>
              <a:rPr lang="en-US" sz="1100" dirty="0" err="1"/>
              <a:t>masih</a:t>
            </a:r>
            <a:r>
              <a:rPr lang="en-US" sz="1100" dirty="0"/>
              <a:t> </a:t>
            </a:r>
            <a:r>
              <a:rPr lang="en-US" sz="1100" dirty="0" err="1"/>
              <a:t>terdiri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jenis</a:t>
            </a:r>
            <a:r>
              <a:rPr lang="en-US" sz="1100" dirty="0"/>
              <a:t> </a:t>
            </a:r>
            <a:r>
              <a:rPr lang="en-US" sz="1100" dirty="0" err="1"/>
              <a:t>kemampuan</a:t>
            </a:r>
            <a:r>
              <a:rPr lang="en-US" sz="1100" dirty="0"/>
              <a:t> </a:t>
            </a:r>
            <a:r>
              <a:rPr lang="en-US" sz="1100" dirty="0" err="1"/>
              <a:t>Pengetahuan</a:t>
            </a:r>
            <a:r>
              <a:rPr lang="en-US" sz="1100" dirty="0"/>
              <a:t> dan </a:t>
            </a:r>
            <a:r>
              <a:rPr lang="en-US" sz="1100" dirty="0" err="1"/>
              <a:t>keterampilan</a:t>
            </a:r>
            <a:r>
              <a:rPr lang="en-US" sz="1100" dirty="0"/>
              <a:t> </a:t>
            </a:r>
            <a:r>
              <a:rPr lang="en-US" sz="1100" dirty="0" err="1"/>
              <a:t>khusus</a:t>
            </a:r>
            <a:r>
              <a:rPr lang="en-US" sz="1100" dirty="0"/>
              <a:t> </a:t>
            </a:r>
            <a:r>
              <a:rPr lang="en-US" sz="1100" dirty="0" err="1"/>
              <a:t>saja</a:t>
            </a:r>
            <a:r>
              <a:rPr lang="en-US" sz="1100" dirty="0"/>
              <a:t>,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sikap</a:t>
            </a:r>
            <a:r>
              <a:rPr lang="en-US" sz="1100" dirty="0"/>
              <a:t> dan </a:t>
            </a:r>
            <a:r>
              <a:rPr lang="en-US" sz="1100" dirty="0" err="1"/>
              <a:t>keterampilan</a:t>
            </a:r>
            <a:r>
              <a:rPr lang="en-US" sz="1100" dirty="0"/>
              <a:t> </a:t>
            </a:r>
            <a:r>
              <a:rPr lang="en-US" sz="1100" dirty="0" err="1"/>
              <a:t>umum</a:t>
            </a:r>
            <a:r>
              <a:rPr lang="en-US" sz="1100" dirty="0"/>
              <a:t>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tercantum</a:t>
            </a: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CPMK </a:t>
            </a:r>
            <a:r>
              <a:rPr lang="en-US" sz="1100" dirty="0" err="1"/>
              <a:t>belum</a:t>
            </a:r>
            <a:r>
              <a:rPr lang="en-US" sz="1100" dirty="0"/>
              <a:t> </a:t>
            </a:r>
            <a:r>
              <a:rPr lang="en-US" sz="1100" dirty="0" err="1"/>
              <a:t>menunjukkan</a:t>
            </a:r>
            <a:r>
              <a:rPr lang="en-US" sz="1100" dirty="0"/>
              <a:t> </a:t>
            </a:r>
            <a:r>
              <a:rPr lang="en-US" sz="1100" dirty="0" err="1"/>
              <a:t>turunan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semua</a:t>
            </a:r>
            <a:r>
              <a:rPr lang="en-US" sz="1100" dirty="0"/>
              <a:t> </a:t>
            </a:r>
            <a:r>
              <a:rPr lang="en-US" sz="1100" dirty="0" err="1"/>
              <a:t>jenis</a:t>
            </a:r>
            <a:r>
              <a:rPr lang="en-US" sz="1100" dirty="0"/>
              <a:t> </a:t>
            </a:r>
            <a:r>
              <a:rPr lang="en-US" sz="1100" dirty="0" err="1"/>
              <a:t>kemampuan</a:t>
            </a:r>
            <a:r>
              <a:rPr lang="en-US" sz="1100" dirty="0"/>
              <a:t> CP Prodi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/>
              <a:t>Dosen</a:t>
            </a:r>
            <a:r>
              <a:rPr lang="en-US" sz="1100" dirty="0"/>
              <a:t> </a:t>
            </a:r>
            <a:r>
              <a:rPr lang="en-US" sz="1100" dirty="0" err="1"/>
              <a:t>pengampu</a:t>
            </a:r>
            <a:r>
              <a:rPr lang="en-US" sz="1100" dirty="0"/>
              <a:t> = </a:t>
            </a:r>
            <a:r>
              <a:rPr lang="en-US" sz="1100" dirty="0" err="1"/>
              <a:t>dosen</a:t>
            </a:r>
            <a:r>
              <a:rPr lang="en-US" sz="1100" dirty="0"/>
              <a:t> </a:t>
            </a:r>
            <a:r>
              <a:rPr lang="en-US" sz="1100" dirty="0" err="1"/>
              <a:t>pengembang</a:t>
            </a:r>
            <a:r>
              <a:rPr lang="en-US" sz="1100" dirty="0"/>
              <a:t> RPS</a:t>
            </a:r>
          </a:p>
        </p:txBody>
      </p:sp>
    </p:spTree>
    <p:extLst>
      <p:ext uri="{BB962C8B-B14F-4D97-AF65-F5344CB8AC3E}">
        <p14:creationId xmlns:p14="http://schemas.microsoft.com/office/powerpoint/2010/main" val="1672123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3"/>
            <a:ext cx="3995936" cy="576064"/>
          </a:xfrm>
        </p:spPr>
        <p:txBody>
          <a:bodyPr/>
          <a:lstStyle/>
          <a:p>
            <a:r>
              <a:rPr lang="en-US" altLang="ko-KR" dirty="0"/>
              <a:t>REVIEW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0E3ED05-7843-45E9-9C5A-BF7E68780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077291"/>
              </p:ext>
            </p:extLst>
          </p:nvPr>
        </p:nvGraphicFramePr>
        <p:xfrm>
          <a:off x="5559864" y="47124"/>
          <a:ext cx="3483872" cy="301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843">
                  <a:extLst>
                    <a:ext uri="{9D8B030D-6E8A-4147-A177-3AD203B41FA5}">
                      <a16:colId xmlns:a16="http://schemas.microsoft.com/office/drawing/2014/main" val="1051886768"/>
                    </a:ext>
                  </a:extLst>
                </a:gridCol>
                <a:gridCol w="522493">
                  <a:extLst>
                    <a:ext uri="{9D8B030D-6E8A-4147-A177-3AD203B41FA5}">
                      <a16:colId xmlns:a16="http://schemas.microsoft.com/office/drawing/2014/main" val="3094844639"/>
                    </a:ext>
                  </a:extLst>
                </a:gridCol>
                <a:gridCol w="459536">
                  <a:extLst>
                    <a:ext uri="{9D8B030D-6E8A-4147-A177-3AD203B41FA5}">
                      <a16:colId xmlns:a16="http://schemas.microsoft.com/office/drawing/2014/main" val="370137852"/>
                    </a:ext>
                  </a:extLst>
                </a:gridCol>
              </a:tblGrid>
              <a:tr h="3225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KOMPONEN</a:t>
                      </a:r>
                      <a:endParaRPr lang="en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</a:t>
                      </a:r>
                      <a:endParaRPr lang="en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TA</a:t>
                      </a:r>
                      <a:endParaRPr lang="en-ID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395189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D. </a:t>
                      </a:r>
                      <a:r>
                        <a:rPr lang="en-US" sz="1100" dirty="0" err="1"/>
                        <a:t>Bahan</a:t>
                      </a:r>
                      <a:r>
                        <a:rPr lang="en-US" sz="1100" dirty="0"/>
                        <a:t> Kajian/</a:t>
                      </a:r>
                      <a:r>
                        <a:rPr lang="en-US" sz="1100" dirty="0" err="1"/>
                        <a:t>Materi</a:t>
                      </a:r>
                      <a:r>
                        <a:rPr lang="en-US" sz="1100" dirty="0"/>
                        <a:t> Kajian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1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87085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E. </a:t>
                      </a:r>
                      <a:r>
                        <a:rPr lang="en-US" sz="1100" dirty="0" err="1"/>
                        <a:t>Metode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Pembelajaran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1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107456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F. </a:t>
                      </a:r>
                      <a:r>
                        <a:rPr lang="en-US" sz="1100" dirty="0" err="1"/>
                        <a:t>Alokasi</a:t>
                      </a:r>
                      <a:r>
                        <a:rPr lang="en-US" sz="1100" dirty="0"/>
                        <a:t> Waktu </a:t>
                      </a:r>
                      <a:r>
                        <a:rPr lang="en-US" sz="1100" dirty="0" err="1"/>
                        <a:t>tiap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tahap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703792"/>
                  </a:ext>
                </a:extLst>
              </a:tr>
              <a:tr h="43110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G. </a:t>
                      </a:r>
                      <a:r>
                        <a:rPr lang="en-US" sz="1100" dirty="0" err="1"/>
                        <a:t>Pengalaman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Belajar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Mahasiswa</a:t>
                      </a:r>
                      <a:r>
                        <a:rPr lang="en-US" sz="1100" dirty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Deskripsi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tugas</a:t>
                      </a:r>
                      <a:r>
                        <a:rPr lang="en-US" sz="11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047610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H. </a:t>
                      </a:r>
                      <a:r>
                        <a:rPr lang="en-US" sz="1100" dirty="0" err="1"/>
                        <a:t>Kriteria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Penilaian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16768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marL="285750" indent="-285750">
                        <a:buAutoNum type="romanUcPeriod"/>
                      </a:pPr>
                      <a:r>
                        <a:rPr lang="en-US" sz="1100" dirty="0" err="1"/>
                        <a:t>Indikator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Penilaian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1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889911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J.  </a:t>
                      </a:r>
                      <a:r>
                        <a:rPr lang="en-US" sz="1100" dirty="0" err="1"/>
                        <a:t>Bobot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Penilaian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1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01047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K. </a:t>
                      </a:r>
                      <a:r>
                        <a:rPr lang="en-US" sz="1100" dirty="0" err="1"/>
                        <a:t>Referensi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4288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7FD3874-08CA-4C5C-ACA0-1A98DB7D398D}"/>
              </a:ext>
            </a:extLst>
          </p:cNvPr>
          <p:cNvGrpSpPr/>
          <p:nvPr/>
        </p:nvGrpSpPr>
        <p:grpSpPr>
          <a:xfrm>
            <a:off x="64077" y="687667"/>
            <a:ext cx="5372019" cy="4455833"/>
            <a:chOff x="64077" y="687667"/>
            <a:chExt cx="4994375" cy="45055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B18F6E-306A-4C76-9945-351737BC3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75" t="24801" r="19288" b="9400"/>
            <a:stretch/>
          </p:blipFill>
          <p:spPr>
            <a:xfrm>
              <a:off x="78509" y="687667"/>
              <a:ext cx="4915157" cy="300016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214B83-F17A-463B-B6F5-296AF5D6C3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226" t="61088" r="23226" b="10800"/>
            <a:stretch/>
          </p:blipFill>
          <p:spPr>
            <a:xfrm>
              <a:off x="64077" y="3718428"/>
              <a:ext cx="4994375" cy="1474810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C23827-5322-400C-A52B-563D426DE5E6}"/>
              </a:ext>
            </a:extLst>
          </p:cNvPr>
          <p:cNvSpPr/>
          <p:nvPr/>
        </p:nvSpPr>
        <p:spPr>
          <a:xfrm>
            <a:off x="5446012" y="3089082"/>
            <a:ext cx="3697988" cy="20544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CATATAN REVIEW SUBSTANSI</a:t>
            </a:r>
          </a:p>
          <a:p>
            <a:pPr algn="ctr"/>
            <a:endParaRPr lang="en-US" sz="1400" b="1" dirty="0"/>
          </a:p>
          <a:p>
            <a:pPr marL="177800" indent="-177800" algn="just">
              <a:buFont typeface="+mj-lt"/>
              <a:buAutoNum type="arabicPeriod"/>
            </a:pPr>
            <a:r>
              <a:rPr lang="en-US" sz="1100" dirty="0" err="1"/>
              <a:t>Deskripsi</a:t>
            </a:r>
            <a:r>
              <a:rPr lang="en-US" sz="1100" dirty="0"/>
              <a:t> </a:t>
            </a:r>
            <a:r>
              <a:rPr lang="en-US" sz="1100" dirty="0" err="1"/>
              <a:t>Singkat</a:t>
            </a:r>
            <a:r>
              <a:rPr lang="en-US" sz="1100" dirty="0"/>
              <a:t> MK </a:t>
            </a:r>
            <a:r>
              <a:rPr lang="en-US" sz="1100" dirty="0" err="1"/>
              <a:t>setidaknya</a:t>
            </a:r>
            <a:r>
              <a:rPr lang="en-US" sz="1100" dirty="0"/>
              <a:t> </a:t>
            </a:r>
            <a:r>
              <a:rPr lang="en-US" sz="1100" dirty="0" err="1"/>
              <a:t>memuat</a:t>
            </a:r>
            <a:r>
              <a:rPr lang="en-US" sz="1100" dirty="0"/>
              <a:t> </a:t>
            </a:r>
            <a:r>
              <a:rPr lang="en-US" sz="1100" dirty="0" err="1"/>
              <a:t>unsur</a:t>
            </a:r>
            <a:r>
              <a:rPr lang="en-US" sz="1100" dirty="0"/>
              <a:t>: </a:t>
            </a:r>
          </a:p>
          <a:p>
            <a:pPr marL="177800" algn="just"/>
            <a:r>
              <a:rPr lang="en-US" sz="1100" dirty="0" err="1"/>
              <a:t>capaian</a:t>
            </a:r>
            <a:r>
              <a:rPr lang="en-US" sz="1100" dirty="0"/>
              <a:t> </a:t>
            </a:r>
            <a:r>
              <a:rPr lang="en-US" sz="1100" dirty="0" err="1"/>
              <a:t>akhir</a:t>
            </a:r>
            <a:r>
              <a:rPr lang="en-US" sz="1100" dirty="0"/>
              <a:t> </a:t>
            </a:r>
            <a:r>
              <a:rPr lang="en-US" sz="1100" dirty="0" err="1"/>
              <a:t>mata</a:t>
            </a:r>
            <a:r>
              <a:rPr lang="en-US" sz="1100" dirty="0"/>
              <a:t> </a:t>
            </a:r>
            <a:r>
              <a:rPr lang="en-US" sz="1100" dirty="0" err="1"/>
              <a:t>kuliah</a:t>
            </a:r>
            <a:r>
              <a:rPr lang="en-US" sz="1100" dirty="0"/>
              <a:t>, </a:t>
            </a:r>
            <a:r>
              <a:rPr lang="en-US" sz="1100" dirty="0" err="1"/>
              <a:t>materi</a:t>
            </a:r>
            <a:r>
              <a:rPr lang="en-US" sz="1100" dirty="0"/>
              <a:t> yang </a:t>
            </a:r>
            <a:r>
              <a:rPr lang="en-US" sz="1100" dirty="0" err="1"/>
              <a:t>dikaji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mencapai</a:t>
            </a:r>
            <a:r>
              <a:rPr lang="en-US" sz="1100" dirty="0"/>
              <a:t> CPMK </a:t>
            </a:r>
            <a:r>
              <a:rPr lang="en-US" sz="1100" dirty="0" err="1"/>
              <a:t>tsb</a:t>
            </a:r>
            <a:r>
              <a:rPr lang="en-US" sz="1100" dirty="0"/>
              <a:t>, </a:t>
            </a:r>
            <a:r>
              <a:rPr lang="en-US" sz="1100" dirty="0" err="1"/>
              <a:t>metode</a:t>
            </a:r>
            <a:r>
              <a:rPr lang="en-US" sz="1100" dirty="0"/>
              <a:t> </a:t>
            </a:r>
            <a:r>
              <a:rPr lang="en-US" sz="1100" dirty="0" err="1"/>
              <a:t>pembelajaran</a:t>
            </a:r>
            <a:r>
              <a:rPr lang="en-US" sz="1100" dirty="0"/>
              <a:t> </a:t>
            </a:r>
            <a:r>
              <a:rPr lang="en-US" sz="1100" dirty="0" err="1"/>
              <a:t>yg</a:t>
            </a:r>
            <a:r>
              <a:rPr lang="en-US" sz="1100" dirty="0"/>
              <a:t> di-</a:t>
            </a:r>
            <a:r>
              <a:rPr lang="en-US" sz="1100" dirty="0" err="1"/>
              <a:t>gunakan</a:t>
            </a:r>
            <a:r>
              <a:rPr lang="en-US" sz="1100" dirty="0"/>
              <a:t>, dan </a:t>
            </a:r>
            <a:r>
              <a:rPr lang="en-US" sz="1100" dirty="0" err="1"/>
              <a:t>penilaian</a:t>
            </a:r>
            <a:r>
              <a:rPr lang="en-US" sz="1100" dirty="0"/>
              <a:t> yang </a:t>
            </a:r>
            <a:r>
              <a:rPr lang="en-US" sz="1100" dirty="0" err="1"/>
              <a:t>digunakan</a:t>
            </a:r>
            <a:r>
              <a:rPr lang="en-US" sz="1100" dirty="0"/>
              <a:t>.</a:t>
            </a:r>
          </a:p>
          <a:p>
            <a:pPr marL="177800" indent="-177800">
              <a:buFont typeface="+mj-lt"/>
              <a:buAutoNum type="arabicPeriod"/>
            </a:pPr>
            <a:r>
              <a:rPr lang="en-US" sz="1100" dirty="0" err="1"/>
              <a:t>Perkuliahan</a:t>
            </a:r>
            <a:r>
              <a:rPr lang="en-US" sz="1100" dirty="0"/>
              <a:t> 4 </a:t>
            </a:r>
            <a:r>
              <a:rPr lang="en-US" sz="1100" dirty="0" err="1"/>
              <a:t>sks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ditempuh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28 </a:t>
            </a:r>
            <a:r>
              <a:rPr lang="en-US" sz="1100" dirty="0" err="1"/>
              <a:t>Minggu</a:t>
            </a:r>
            <a:r>
              <a:rPr lang="en-US" sz="1100" dirty="0"/>
              <a:t>/28X </a:t>
            </a:r>
            <a:r>
              <a:rPr lang="en-US" sz="1100" dirty="0" err="1"/>
              <a:t>pertemuan</a:t>
            </a:r>
            <a:r>
              <a:rPr lang="en-US" sz="1100" dirty="0"/>
              <a:t>??? </a:t>
            </a:r>
          </a:p>
        </p:txBody>
      </p:sp>
    </p:spTree>
    <p:extLst>
      <p:ext uri="{BB962C8B-B14F-4D97-AF65-F5344CB8AC3E}">
        <p14:creationId xmlns:p14="http://schemas.microsoft.com/office/powerpoint/2010/main" val="305230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REVIEW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C7601-03D0-4340-A244-AF45A6BB5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26201" r="20075" b="9400"/>
          <a:stretch/>
        </p:blipFill>
        <p:spPr>
          <a:xfrm>
            <a:off x="71896" y="1331382"/>
            <a:ext cx="5472608" cy="3312368"/>
          </a:xfrm>
          <a:prstGeom prst="rect">
            <a:avLst/>
          </a:prstGeom>
        </p:spPr>
      </p:pic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2DC637CB-38A0-4488-907B-AFF35E4B1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00298"/>
              </p:ext>
            </p:extLst>
          </p:nvPr>
        </p:nvGraphicFramePr>
        <p:xfrm>
          <a:off x="5660128" y="1275606"/>
          <a:ext cx="3168352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261">
                  <a:extLst>
                    <a:ext uri="{9D8B030D-6E8A-4147-A177-3AD203B41FA5}">
                      <a16:colId xmlns:a16="http://schemas.microsoft.com/office/drawing/2014/main" val="105188676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094844639"/>
                    </a:ext>
                  </a:extLst>
                </a:gridCol>
                <a:gridCol w="533051">
                  <a:extLst>
                    <a:ext uri="{9D8B030D-6E8A-4147-A177-3AD203B41FA5}">
                      <a16:colId xmlns:a16="http://schemas.microsoft.com/office/drawing/2014/main" val="370137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KOMPONEN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</a:t>
                      </a:r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39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D. </a:t>
                      </a:r>
                      <a:r>
                        <a:rPr lang="en-US" sz="1200" dirty="0" err="1"/>
                        <a:t>Bahan</a:t>
                      </a:r>
                      <a:r>
                        <a:rPr lang="en-US" sz="1200" dirty="0"/>
                        <a:t> Kajian/</a:t>
                      </a:r>
                      <a:r>
                        <a:rPr lang="en-US" sz="1200" dirty="0" err="1"/>
                        <a:t>Materi</a:t>
                      </a:r>
                      <a:r>
                        <a:rPr lang="en-US" sz="1200" dirty="0"/>
                        <a:t> Kajian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2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8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E. </a:t>
                      </a:r>
                      <a:r>
                        <a:rPr lang="en-US" sz="1200" dirty="0" err="1"/>
                        <a:t>Metode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Pembelajaran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2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10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F. </a:t>
                      </a:r>
                      <a:r>
                        <a:rPr lang="en-US" sz="1200" dirty="0" err="1"/>
                        <a:t>Alokasi</a:t>
                      </a:r>
                      <a:r>
                        <a:rPr lang="en-US" sz="1200" dirty="0"/>
                        <a:t> Waktu </a:t>
                      </a:r>
                      <a:r>
                        <a:rPr lang="en-US" sz="1200" dirty="0" err="1"/>
                        <a:t>tiap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tahap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200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70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G. </a:t>
                      </a:r>
                      <a:r>
                        <a:rPr lang="en-US" sz="1200" dirty="0" err="1"/>
                        <a:t>Pengalaman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Belajar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Mahasiswa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Deskripsi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tugas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200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04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H. </a:t>
                      </a:r>
                      <a:r>
                        <a:rPr lang="en-US" sz="1200" dirty="0" err="1"/>
                        <a:t>Kriteria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Penilaian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2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1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AutoNum type="romanUcPeriod"/>
                      </a:pPr>
                      <a:r>
                        <a:rPr lang="en-US" sz="1200" dirty="0" err="1"/>
                        <a:t>Indikator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Penilaian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200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88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J.  </a:t>
                      </a:r>
                      <a:r>
                        <a:rPr lang="en-US" sz="1200" dirty="0" err="1"/>
                        <a:t>Bobot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Penilaian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2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01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K. </a:t>
                      </a:r>
                      <a:r>
                        <a:rPr lang="en-US" sz="1200" dirty="0" err="1"/>
                        <a:t>Referensi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2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42881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489210E9-3673-47FB-9386-7F262273EF1A}"/>
              </a:ext>
            </a:extLst>
          </p:cNvPr>
          <p:cNvSpPr/>
          <p:nvPr/>
        </p:nvSpPr>
        <p:spPr>
          <a:xfrm rot="9006145" flipV="1">
            <a:off x="4404885" y="2090184"/>
            <a:ext cx="1334578" cy="2630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013DDA1-9FFD-4295-A2DE-C2128E31E4DF}"/>
              </a:ext>
            </a:extLst>
          </p:cNvPr>
          <p:cNvSpPr/>
          <p:nvPr/>
        </p:nvSpPr>
        <p:spPr>
          <a:xfrm rot="8877730" flipV="1">
            <a:off x="3657587" y="2614774"/>
            <a:ext cx="2234482" cy="3054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58C194F-5A6B-4ACB-8D99-786F95E6A78A}"/>
              </a:ext>
            </a:extLst>
          </p:cNvPr>
          <p:cNvSpPr/>
          <p:nvPr/>
        </p:nvSpPr>
        <p:spPr>
          <a:xfrm rot="11393167" flipV="1">
            <a:off x="3164188" y="2947621"/>
            <a:ext cx="2527898" cy="3362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6C268B1-E915-421D-8F6E-B028C7A3F4CA}"/>
              </a:ext>
            </a:extLst>
          </p:cNvPr>
          <p:cNvSpPr/>
          <p:nvPr/>
        </p:nvSpPr>
        <p:spPr>
          <a:xfrm rot="14489168" flipV="1">
            <a:off x="4672677" y="3374668"/>
            <a:ext cx="1408618" cy="2474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2871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REVIEW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DAA50-F980-4698-91BF-F3C578CBC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30400" r="23226" b="9401"/>
          <a:stretch/>
        </p:blipFill>
        <p:spPr>
          <a:xfrm>
            <a:off x="-64983" y="1347614"/>
            <a:ext cx="5579783" cy="35283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C8A1D-20F6-450C-9BD5-F8D990162184}"/>
              </a:ext>
            </a:extLst>
          </p:cNvPr>
          <p:cNvSpPr/>
          <p:nvPr/>
        </p:nvSpPr>
        <p:spPr>
          <a:xfrm>
            <a:off x="5573871" y="1275606"/>
            <a:ext cx="3438591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CATATAN REVIEW SUBSTANSI</a:t>
            </a:r>
          </a:p>
          <a:p>
            <a:endParaRPr lang="en-US" sz="1100" dirty="0"/>
          </a:p>
          <a:p>
            <a:r>
              <a:rPr lang="en-US" sz="1100" dirty="0" err="1"/>
              <a:t>Alokasi</a:t>
            </a:r>
            <a:r>
              <a:rPr lang="en-US" sz="1100" dirty="0"/>
              <a:t> </a:t>
            </a:r>
            <a:r>
              <a:rPr lang="en-US" sz="1100" dirty="0" err="1"/>
              <a:t>waktu</a:t>
            </a:r>
            <a:r>
              <a:rPr lang="en-US" sz="1100" dirty="0"/>
              <a:t> </a:t>
            </a:r>
            <a:r>
              <a:rPr lang="en-US" sz="1100" dirty="0" err="1"/>
              <a:t>tiap</a:t>
            </a:r>
            <a:r>
              <a:rPr lang="en-US" sz="1100" dirty="0"/>
              <a:t> </a:t>
            </a:r>
            <a:r>
              <a:rPr lang="en-US" sz="1100" dirty="0" err="1"/>
              <a:t>pertemuan</a:t>
            </a:r>
            <a:r>
              <a:rPr lang="en-US" sz="1100" dirty="0"/>
              <a:t>/</a:t>
            </a:r>
            <a:r>
              <a:rPr lang="en-US" sz="1100" dirty="0" err="1"/>
              <a:t>pekan</a:t>
            </a:r>
            <a:r>
              <a:rPr lang="en-US" sz="1100" dirty="0"/>
              <a:t> yang </a:t>
            </a:r>
            <a:r>
              <a:rPr lang="en-US" sz="1100" dirty="0" err="1"/>
              <a:t>dibutuhkan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mencapai</a:t>
            </a:r>
            <a:r>
              <a:rPr lang="en-US" sz="1100" dirty="0"/>
              <a:t> CP </a:t>
            </a:r>
            <a:r>
              <a:rPr lang="en-US" sz="1100" dirty="0" err="1"/>
              <a:t>mingguan</a:t>
            </a:r>
            <a:r>
              <a:rPr lang="en-US" sz="1100" dirty="0"/>
              <a:t>/</a:t>
            </a:r>
            <a:r>
              <a:rPr lang="en-US" sz="1100" dirty="0" err="1"/>
              <a:t>pertemuan</a:t>
            </a:r>
            <a:r>
              <a:rPr lang="en-US" sz="1100" dirty="0"/>
              <a:t> </a:t>
            </a:r>
            <a:r>
              <a:rPr lang="en-US" sz="1100" dirty="0" err="1"/>
              <a:t>perlu</a:t>
            </a:r>
            <a:r>
              <a:rPr lang="en-US" sz="1100" dirty="0"/>
              <a:t>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dirty="0" err="1"/>
              <a:t>spesifik</a:t>
            </a:r>
            <a:r>
              <a:rPr lang="en-US" sz="1100" dirty="0"/>
              <a:t> </a:t>
            </a:r>
            <a:r>
              <a:rPr lang="en-US" sz="1100" dirty="0" err="1"/>
              <a:t>dituliskan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 err="1"/>
              <a:t>Kriteria</a:t>
            </a:r>
            <a:r>
              <a:rPr lang="en-US" sz="1100" dirty="0"/>
              <a:t> dan </a:t>
            </a:r>
            <a:r>
              <a:rPr lang="en-US" sz="1100" dirty="0" err="1"/>
              <a:t>bentuk</a:t>
            </a:r>
            <a:r>
              <a:rPr lang="en-US" sz="1100" dirty="0"/>
              <a:t> </a:t>
            </a:r>
            <a:r>
              <a:rPr lang="en-US" sz="1100" dirty="0" err="1"/>
              <a:t>penilaian</a:t>
            </a:r>
            <a:r>
              <a:rPr lang="en-US" sz="1100" dirty="0"/>
              <a:t>: </a:t>
            </a:r>
          </a:p>
          <a:p>
            <a:r>
              <a:rPr lang="en-US" sz="1100" dirty="0"/>
              <a:t>Yang mana </a:t>
            </a:r>
            <a:r>
              <a:rPr lang="en-US" sz="1100" dirty="0" err="1"/>
              <a:t>kriterianya</a:t>
            </a:r>
            <a:r>
              <a:rPr lang="en-US" sz="1100" dirty="0"/>
              <a:t>? </a:t>
            </a:r>
          </a:p>
          <a:p>
            <a:r>
              <a:rPr lang="en-US" sz="1100" dirty="0" err="1"/>
              <a:t>Bentuk</a:t>
            </a:r>
            <a:r>
              <a:rPr lang="en-US" sz="1100" dirty="0"/>
              <a:t> </a:t>
            </a:r>
            <a:r>
              <a:rPr lang="en-US" sz="1100" dirty="0" err="1"/>
              <a:t>penilaiannya</a:t>
            </a:r>
            <a:r>
              <a:rPr lang="en-US" sz="1100" dirty="0"/>
              <a:t> </a:t>
            </a:r>
            <a:r>
              <a:rPr lang="en-US" sz="1100" dirty="0" err="1"/>
              <a:t>apa</a:t>
            </a:r>
            <a:r>
              <a:rPr lang="en-US" sz="1100" dirty="0"/>
              <a:t>?</a:t>
            </a:r>
          </a:p>
          <a:p>
            <a:endParaRPr lang="en-US" sz="1100" dirty="0"/>
          </a:p>
          <a:p>
            <a:endParaRPr lang="en-US" sz="11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879CE7-43B6-488B-ABBC-8A7A33123F32}"/>
              </a:ext>
            </a:extLst>
          </p:cNvPr>
          <p:cNvCxnSpPr>
            <a:cxnSpLocks/>
          </p:cNvCxnSpPr>
          <p:nvPr/>
        </p:nvCxnSpPr>
        <p:spPr>
          <a:xfrm flipV="1">
            <a:off x="395536" y="865393"/>
            <a:ext cx="1440160" cy="659947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CC5377-4BDC-4302-8FFC-F5F725FF3DA0}"/>
              </a:ext>
            </a:extLst>
          </p:cNvPr>
          <p:cNvCxnSpPr>
            <a:cxnSpLocks/>
          </p:cNvCxnSpPr>
          <p:nvPr/>
        </p:nvCxnSpPr>
        <p:spPr>
          <a:xfrm>
            <a:off x="2879280" y="3003798"/>
            <a:ext cx="825504" cy="100082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63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REVIEW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B2B34-6488-4656-8475-BBBC64700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7600" r="22438" b="9401"/>
          <a:stretch/>
        </p:blipFill>
        <p:spPr>
          <a:xfrm>
            <a:off x="3333462" y="987574"/>
            <a:ext cx="5631026" cy="36724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E6D706-CEC2-4468-8061-9AC0F568FEBF}"/>
              </a:ext>
            </a:extLst>
          </p:cNvPr>
          <p:cNvSpPr/>
          <p:nvPr/>
        </p:nvSpPr>
        <p:spPr>
          <a:xfrm>
            <a:off x="0" y="1105855"/>
            <a:ext cx="3333462" cy="14658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CATATAN REVIEW SUBSTANSI</a:t>
            </a:r>
          </a:p>
          <a:p>
            <a:endParaRPr lang="en-US" sz="1100" dirty="0"/>
          </a:p>
          <a:p>
            <a:r>
              <a:rPr lang="en-US" sz="1100" dirty="0" err="1"/>
              <a:t>Metode</a:t>
            </a:r>
            <a:r>
              <a:rPr lang="en-US" sz="1100" dirty="0"/>
              <a:t> </a:t>
            </a:r>
            <a:r>
              <a:rPr lang="en-US" sz="1100" dirty="0" err="1"/>
              <a:t>pembelajaran</a:t>
            </a:r>
            <a:r>
              <a:rPr lang="en-US" sz="1100" dirty="0"/>
              <a:t> </a:t>
            </a:r>
            <a:r>
              <a:rPr lang="en-US" sz="1100" dirty="0" err="1"/>
              <a:t>perlu</a:t>
            </a:r>
            <a:r>
              <a:rPr lang="en-US" sz="1100" dirty="0"/>
              <a:t> </a:t>
            </a:r>
            <a:r>
              <a:rPr lang="en-US" sz="1100" dirty="0" err="1"/>
              <a:t>dipastikan</a:t>
            </a:r>
            <a:r>
              <a:rPr lang="en-US" sz="1100" dirty="0"/>
              <a:t> </a:t>
            </a:r>
            <a:r>
              <a:rPr lang="en-US" sz="1100" dirty="0" err="1"/>
              <a:t>sudah</a:t>
            </a:r>
            <a:r>
              <a:rPr lang="en-US" sz="1100" dirty="0"/>
              <a:t> </a:t>
            </a:r>
            <a:r>
              <a:rPr lang="en-US" sz="1100" dirty="0" err="1"/>
              <a:t>menggunakan</a:t>
            </a:r>
            <a:r>
              <a:rPr lang="en-US" sz="1100" dirty="0"/>
              <a:t> basis </a:t>
            </a:r>
            <a:r>
              <a:rPr lang="en-US" sz="1100" dirty="0" err="1"/>
              <a:t>pendekatan</a:t>
            </a:r>
            <a:r>
              <a:rPr lang="en-US" sz="1100" dirty="0"/>
              <a:t> SCL dan </a:t>
            </a:r>
            <a:r>
              <a:rPr lang="en-US" sz="1100" dirty="0" err="1"/>
              <a:t>sesuai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yang </a:t>
            </a:r>
            <a:r>
              <a:rPr lang="en-US" sz="1100" dirty="0" err="1"/>
              <a:t>tertera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buku</a:t>
            </a:r>
            <a:r>
              <a:rPr lang="en-US" sz="1100" dirty="0"/>
              <a:t> </a:t>
            </a:r>
            <a:r>
              <a:rPr lang="en-US" sz="1100" dirty="0" err="1"/>
              <a:t>kurikulum</a:t>
            </a:r>
            <a:r>
              <a:rPr lang="en-US" sz="1100" dirty="0"/>
              <a:t> </a:t>
            </a:r>
            <a:r>
              <a:rPr lang="en-US" sz="1100" dirty="0" err="1"/>
              <a:t>prodi</a:t>
            </a:r>
            <a:r>
              <a:rPr lang="en-US" sz="1100" dirty="0"/>
              <a:t>.</a:t>
            </a:r>
          </a:p>
          <a:p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13BEA-DF33-4D97-9584-488D43382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4" t="21500" r="24305" b="37400"/>
          <a:stretch/>
        </p:blipFill>
        <p:spPr>
          <a:xfrm>
            <a:off x="-6716" y="2771920"/>
            <a:ext cx="3456384" cy="207581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A965D1-5784-4D03-A247-C06AD8C78F6D}"/>
              </a:ext>
            </a:extLst>
          </p:cNvPr>
          <p:cNvCxnSpPr>
            <a:cxnSpLocks/>
          </p:cNvCxnSpPr>
          <p:nvPr/>
        </p:nvCxnSpPr>
        <p:spPr>
          <a:xfrm flipH="1">
            <a:off x="5567460" y="2567467"/>
            <a:ext cx="969348" cy="0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828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REVIEW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F138B-7EA1-445A-B548-0ABDF08C0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6200" r="22438" b="12200"/>
          <a:stretch/>
        </p:blipFill>
        <p:spPr>
          <a:xfrm>
            <a:off x="3093690" y="1188800"/>
            <a:ext cx="5984132" cy="387208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52AEF5-E4AD-4DB5-8123-3083EB9C1F4E}"/>
              </a:ext>
            </a:extLst>
          </p:cNvPr>
          <p:cNvSpPr/>
          <p:nvPr/>
        </p:nvSpPr>
        <p:spPr>
          <a:xfrm>
            <a:off x="251520" y="1270026"/>
            <a:ext cx="2736303" cy="2185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CATATAN REVIEW </a:t>
            </a:r>
          </a:p>
          <a:p>
            <a:pPr algn="ctr"/>
            <a:r>
              <a:rPr lang="en-US" sz="1400" b="1" dirty="0"/>
              <a:t>SUBSTANSI</a:t>
            </a:r>
          </a:p>
          <a:p>
            <a:pPr algn="ctr"/>
            <a:endParaRPr lang="en-US" sz="1400" b="1" dirty="0"/>
          </a:p>
          <a:p>
            <a:pPr algn="just"/>
            <a:r>
              <a:rPr lang="en-US" sz="1200" dirty="0" err="1"/>
              <a:t>Cermati</a:t>
            </a:r>
            <a:r>
              <a:rPr lang="en-US" sz="1200" dirty="0"/>
              <a:t> dan </a:t>
            </a:r>
            <a:r>
              <a:rPr lang="en-US" sz="1200" dirty="0" err="1"/>
              <a:t>pastikan</a:t>
            </a:r>
            <a:r>
              <a:rPr lang="en-US" sz="1200" dirty="0"/>
              <a:t> </a:t>
            </a:r>
            <a:r>
              <a:rPr lang="en-US" sz="1200" dirty="0" err="1"/>
              <a:t>SubCPMK</a:t>
            </a:r>
            <a:r>
              <a:rPr lang="en-US" sz="1200" dirty="0"/>
              <a:t>/ CPMK </a:t>
            </a:r>
            <a:r>
              <a:rPr lang="en-US" sz="1200" dirty="0" err="1"/>
              <a:t>tiap</a:t>
            </a:r>
            <a:r>
              <a:rPr lang="en-US" sz="1200" dirty="0"/>
              <a:t> </a:t>
            </a:r>
            <a:r>
              <a:rPr lang="en-US" sz="1200" dirty="0" err="1"/>
              <a:t>pertemuan</a:t>
            </a:r>
            <a:r>
              <a:rPr lang="en-US" sz="1200" dirty="0"/>
              <a:t>/</a:t>
            </a:r>
            <a:r>
              <a:rPr lang="en-US" sz="1200" dirty="0" err="1"/>
              <a:t>tiap</a:t>
            </a:r>
            <a:r>
              <a:rPr lang="en-US" sz="1200" dirty="0"/>
              <a:t> </a:t>
            </a:r>
            <a:r>
              <a:rPr lang="en-US" sz="1200" dirty="0" err="1"/>
              <a:t>pekan</a:t>
            </a:r>
            <a:r>
              <a:rPr lang="en-US" sz="1200" dirty="0"/>
              <a:t> </a:t>
            </a:r>
          </a:p>
          <a:p>
            <a:pPr algn="just"/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hirarki</a:t>
            </a:r>
            <a:r>
              <a:rPr lang="en-US" sz="1200" dirty="0"/>
              <a:t> </a:t>
            </a:r>
            <a:r>
              <a:rPr lang="en-US" sz="1200" dirty="0" err="1"/>
              <a:t>berpikir</a:t>
            </a:r>
            <a:r>
              <a:rPr lang="en-US" sz="1200" dirty="0"/>
              <a:t> </a:t>
            </a:r>
          </a:p>
          <a:p>
            <a:pPr algn="just"/>
            <a:r>
              <a:rPr lang="en-US" sz="1200" dirty="0" err="1"/>
              <a:t>mahasiswa</a:t>
            </a:r>
            <a:r>
              <a:rPr lang="en-US" sz="1200" dirty="0"/>
              <a:t> pada </a:t>
            </a:r>
            <a:r>
              <a:rPr lang="en-US" sz="1200" dirty="0" err="1"/>
              <a:t>ranah</a:t>
            </a:r>
            <a:r>
              <a:rPr lang="en-US" sz="1200" dirty="0"/>
              <a:t> </a:t>
            </a:r>
            <a:r>
              <a:rPr lang="en-US" sz="1200" dirty="0" err="1"/>
              <a:t>kognitif</a:t>
            </a:r>
            <a:r>
              <a:rPr lang="en-US" sz="1200" dirty="0"/>
              <a:t>, </a:t>
            </a:r>
          </a:p>
          <a:p>
            <a:pPr algn="just"/>
            <a:r>
              <a:rPr lang="en-US" sz="1200" dirty="0" err="1"/>
              <a:t>afektif</a:t>
            </a:r>
            <a:r>
              <a:rPr lang="en-US" sz="1200" dirty="0"/>
              <a:t>, </a:t>
            </a:r>
            <a:r>
              <a:rPr lang="en-US" sz="1200" dirty="0" err="1"/>
              <a:t>maupun</a:t>
            </a:r>
            <a:r>
              <a:rPr lang="en-US" sz="1200" dirty="0"/>
              <a:t> </a:t>
            </a:r>
            <a:r>
              <a:rPr lang="en-US" sz="1200" dirty="0" err="1"/>
              <a:t>psikomotor</a:t>
            </a:r>
            <a:endParaRPr lang="en-US" sz="12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4227C3-8723-4524-9FDC-D580CEC19D87}"/>
              </a:ext>
            </a:extLst>
          </p:cNvPr>
          <p:cNvCxnSpPr>
            <a:cxnSpLocks/>
          </p:cNvCxnSpPr>
          <p:nvPr/>
        </p:nvCxnSpPr>
        <p:spPr>
          <a:xfrm flipH="1">
            <a:off x="2503149" y="3651870"/>
            <a:ext cx="969348" cy="0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90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REVIEW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408FC-BC4B-4A18-892E-06C161FBD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6200" r="22438" b="12200"/>
          <a:stretch/>
        </p:blipFill>
        <p:spPr>
          <a:xfrm>
            <a:off x="99438" y="1275606"/>
            <a:ext cx="5256487" cy="37562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AAEADC-3328-491D-92BE-843E084546A3}"/>
              </a:ext>
            </a:extLst>
          </p:cNvPr>
          <p:cNvSpPr/>
          <p:nvPr/>
        </p:nvSpPr>
        <p:spPr>
          <a:xfrm>
            <a:off x="5514800" y="1164003"/>
            <a:ext cx="3438591" cy="14077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CATATAN REVIEW SUBSTANSI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dirty="0" err="1"/>
              <a:t>Materi</a:t>
            </a:r>
            <a:r>
              <a:rPr lang="en-US" sz="1400" dirty="0"/>
              <a:t> </a:t>
            </a:r>
            <a:r>
              <a:rPr lang="en-US" sz="1400" dirty="0" err="1"/>
              <a:t>pembelajaran</a:t>
            </a:r>
            <a:r>
              <a:rPr lang="en-US" sz="1400" dirty="0"/>
              <a:t> </a:t>
            </a:r>
            <a:r>
              <a:rPr lang="en-US" sz="1400" dirty="0" err="1"/>
              <a:t>sesuaikan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SubCPMK</a:t>
            </a:r>
            <a:r>
              <a:rPr lang="en-US" sz="1400" dirty="0"/>
              <a:t> </a:t>
            </a:r>
            <a:r>
              <a:rPr lang="en-US" sz="1400" dirty="0" err="1"/>
              <a:t>mingguan</a:t>
            </a:r>
            <a:r>
              <a:rPr lang="en-US" sz="1400" dirty="0"/>
              <a:t>/</a:t>
            </a:r>
            <a:r>
              <a:rPr lang="en-US" sz="1400" dirty="0" err="1"/>
              <a:t>tiap</a:t>
            </a:r>
            <a:r>
              <a:rPr lang="en-US" sz="1400" dirty="0"/>
              <a:t> </a:t>
            </a:r>
            <a:r>
              <a:rPr lang="en-US" sz="1400" dirty="0" err="1"/>
              <a:t>pertemuan</a:t>
            </a:r>
            <a:endParaRPr lang="en-US" sz="14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6B8742-2284-4C4B-B44A-C648FE0CD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23" t="30196" r="54479" b="24277"/>
          <a:stretch/>
        </p:blipFill>
        <p:spPr>
          <a:xfrm>
            <a:off x="6464657" y="2771920"/>
            <a:ext cx="1221127" cy="211315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522075-B744-4B01-86E8-AE2893BA60CF}"/>
              </a:ext>
            </a:extLst>
          </p:cNvPr>
          <p:cNvCxnSpPr>
            <a:cxnSpLocks/>
          </p:cNvCxnSpPr>
          <p:nvPr/>
        </p:nvCxnSpPr>
        <p:spPr>
          <a:xfrm flipH="1">
            <a:off x="2195736" y="2859782"/>
            <a:ext cx="1728192" cy="0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6F9454-3532-4696-9E0D-6107AF2373B5}"/>
              </a:ext>
            </a:extLst>
          </p:cNvPr>
          <p:cNvCxnSpPr>
            <a:cxnSpLocks/>
          </p:cNvCxnSpPr>
          <p:nvPr/>
        </p:nvCxnSpPr>
        <p:spPr>
          <a:xfrm flipH="1">
            <a:off x="2123728" y="4227934"/>
            <a:ext cx="1728192" cy="0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82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REVIEW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0A6F4-A3A6-4371-8FA6-089066245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7600" r="23226" b="10801"/>
          <a:stretch/>
        </p:blipFill>
        <p:spPr>
          <a:xfrm>
            <a:off x="142330" y="933865"/>
            <a:ext cx="5869830" cy="37981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AE2553-D683-48C7-AD47-453B90337AC1}"/>
              </a:ext>
            </a:extLst>
          </p:cNvPr>
          <p:cNvSpPr/>
          <p:nvPr/>
        </p:nvSpPr>
        <p:spPr>
          <a:xfrm>
            <a:off x="5940152" y="1025920"/>
            <a:ext cx="3118240" cy="38678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CATATAN REVIEW SUBSTANSI</a:t>
            </a:r>
          </a:p>
          <a:p>
            <a:endParaRPr lang="en-US" sz="1100" b="1" dirty="0"/>
          </a:p>
          <a:p>
            <a:r>
              <a:rPr lang="en-US" sz="1100" dirty="0"/>
              <a:t>Sub CPMK </a:t>
            </a:r>
            <a:r>
              <a:rPr lang="en-US" sz="1100" dirty="0" err="1"/>
              <a:t>sebagai</a:t>
            </a:r>
            <a:r>
              <a:rPr lang="en-US" sz="1100" dirty="0"/>
              <a:t> </a:t>
            </a:r>
            <a:r>
              <a:rPr lang="en-US" sz="1100" dirty="0" err="1"/>
              <a:t>tujuan</a:t>
            </a:r>
            <a:r>
              <a:rPr lang="en-US" sz="1100" dirty="0"/>
              <a:t> </a:t>
            </a:r>
            <a:r>
              <a:rPr lang="en-US" sz="1100" dirty="0" err="1"/>
              <a:t>pembelajaran</a:t>
            </a:r>
            <a:r>
              <a:rPr lang="en-US" sz="1100" dirty="0"/>
              <a:t> </a:t>
            </a:r>
          </a:p>
          <a:p>
            <a:r>
              <a:rPr lang="en-US" sz="1100" dirty="0" err="1"/>
              <a:t>tiap</a:t>
            </a:r>
            <a:r>
              <a:rPr lang="en-US" sz="1100" dirty="0"/>
              <a:t> </a:t>
            </a:r>
            <a:r>
              <a:rPr lang="en-US" sz="1100" dirty="0" err="1"/>
              <a:t>pertemuan</a:t>
            </a:r>
            <a:r>
              <a:rPr lang="en-US" sz="1100" dirty="0"/>
              <a:t> </a:t>
            </a:r>
            <a:r>
              <a:rPr lang="en-US" sz="1100" dirty="0" err="1"/>
              <a:t>sebaiknya</a:t>
            </a:r>
            <a:r>
              <a:rPr lang="en-US" sz="1100" dirty="0"/>
              <a:t> </a:t>
            </a:r>
            <a:r>
              <a:rPr lang="en-US" sz="1100" dirty="0" err="1"/>
              <a:t>mengguhnakan</a:t>
            </a:r>
            <a:r>
              <a:rPr lang="en-US" sz="1100" dirty="0"/>
              <a:t> kata </a:t>
            </a:r>
            <a:r>
              <a:rPr lang="en-US" sz="1100" dirty="0" err="1"/>
              <a:t>kerja</a:t>
            </a:r>
            <a:r>
              <a:rPr lang="en-US" sz="1100" dirty="0"/>
              <a:t> </a:t>
            </a:r>
            <a:r>
              <a:rPr lang="en-US" sz="1100" dirty="0" err="1"/>
              <a:t>operasional</a:t>
            </a:r>
            <a:r>
              <a:rPr lang="en-US" sz="1100" dirty="0"/>
              <a:t> </a:t>
            </a:r>
            <a:r>
              <a:rPr lang="en-US" sz="1100" dirty="0" err="1"/>
              <a:t>sesuai</a:t>
            </a:r>
            <a:r>
              <a:rPr lang="en-US" sz="1100" dirty="0"/>
              <a:t> level </a:t>
            </a:r>
            <a:r>
              <a:rPr lang="en-US" sz="1100" dirty="0" err="1"/>
              <a:t>nya</a:t>
            </a:r>
            <a:r>
              <a:rPr lang="en-US" sz="1100" dirty="0"/>
              <a:t> </a:t>
            </a:r>
          </a:p>
          <a:p>
            <a:r>
              <a:rPr lang="en-US" sz="1100" dirty="0" err="1"/>
              <a:t>apakah</a:t>
            </a:r>
            <a:r>
              <a:rPr lang="en-US" sz="1100" dirty="0"/>
              <a:t> di </a:t>
            </a:r>
            <a:r>
              <a:rPr lang="en-US" sz="1100" dirty="0" err="1"/>
              <a:t>ranah</a:t>
            </a:r>
            <a:r>
              <a:rPr lang="en-US" sz="1100" dirty="0"/>
              <a:t> </a:t>
            </a:r>
            <a:r>
              <a:rPr lang="en-US" sz="1100" dirty="0" err="1"/>
              <a:t>kognitif</a:t>
            </a:r>
            <a:r>
              <a:rPr lang="en-US" sz="1100" dirty="0"/>
              <a:t>, </a:t>
            </a:r>
            <a:r>
              <a:rPr lang="en-US" sz="1100" dirty="0" err="1"/>
              <a:t>afektif</a:t>
            </a:r>
            <a:r>
              <a:rPr lang="en-US" sz="1100" dirty="0"/>
              <a:t>, </a:t>
            </a:r>
            <a:r>
              <a:rPr lang="en-US" sz="1100" dirty="0" err="1"/>
              <a:t>ataupun</a:t>
            </a:r>
            <a:r>
              <a:rPr lang="en-US" sz="1100" dirty="0"/>
              <a:t> </a:t>
            </a:r>
          </a:p>
          <a:p>
            <a:r>
              <a:rPr lang="en-US" sz="1100" dirty="0" err="1"/>
              <a:t>psikomotor</a:t>
            </a:r>
            <a:r>
              <a:rPr lang="en-US" sz="1100" dirty="0"/>
              <a:t>.</a:t>
            </a:r>
          </a:p>
          <a:p>
            <a:endParaRPr lang="en-US" sz="1100" dirty="0"/>
          </a:p>
          <a:p>
            <a:r>
              <a:rPr lang="en-US" sz="1100" dirty="0" err="1"/>
              <a:t>Pastikan</a:t>
            </a:r>
            <a:r>
              <a:rPr lang="en-US" sz="1100" dirty="0"/>
              <a:t> </a:t>
            </a:r>
            <a:r>
              <a:rPr lang="en-US" sz="1100" dirty="0" err="1"/>
              <a:t>bahwa</a:t>
            </a:r>
            <a:r>
              <a:rPr lang="en-US" sz="1100" dirty="0"/>
              <a:t> </a:t>
            </a:r>
            <a:r>
              <a:rPr lang="en-US" sz="1100" dirty="0" err="1"/>
              <a:t>bentuk</a:t>
            </a:r>
            <a:r>
              <a:rPr lang="en-US" sz="1100" dirty="0"/>
              <a:t> </a:t>
            </a:r>
            <a:r>
              <a:rPr lang="en-US" sz="1100" dirty="0" err="1"/>
              <a:t>penilaian</a:t>
            </a:r>
            <a:r>
              <a:rPr lang="en-US" sz="1100" dirty="0"/>
              <a:t> </a:t>
            </a:r>
            <a:r>
              <a:rPr lang="en-US" sz="1100" dirty="0" err="1"/>
              <a:t>sesuai</a:t>
            </a:r>
            <a:r>
              <a:rPr lang="en-US" sz="1100" dirty="0"/>
              <a:t> </a:t>
            </a:r>
          </a:p>
          <a:p>
            <a:r>
              <a:rPr lang="en-US" sz="1100" dirty="0" err="1"/>
              <a:t>dengan</a:t>
            </a:r>
            <a:r>
              <a:rPr lang="en-US" sz="1100" dirty="0"/>
              <a:t> indicator </a:t>
            </a:r>
            <a:r>
              <a:rPr lang="en-US" sz="1100" dirty="0" err="1"/>
              <a:t>penilaian</a:t>
            </a:r>
            <a:r>
              <a:rPr lang="en-US" sz="1100" dirty="0"/>
              <a:t> yang </a:t>
            </a:r>
          </a:p>
          <a:p>
            <a:r>
              <a:rPr lang="en-US" sz="1100" dirty="0" err="1"/>
              <a:t>ditetapkan</a:t>
            </a:r>
            <a:r>
              <a:rPr lang="en-US" sz="1100" dirty="0"/>
              <a:t>.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 err="1"/>
              <a:t>Indikator</a:t>
            </a:r>
            <a:r>
              <a:rPr lang="en-US" sz="1100" dirty="0"/>
              <a:t> </a:t>
            </a:r>
            <a:r>
              <a:rPr lang="en-US" sz="1100" dirty="0" err="1"/>
              <a:t>penilaian</a:t>
            </a:r>
            <a:r>
              <a:rPr lang="en-US" sz="1100" dirty="0"/>
              <a:t> </a:t>
            </a:r>
            <a:r>
              <a:rPr lang="en-US" sz="1100" dirty="0" err="1"/>
              <a:t>menggunakan</a:t>
            </a:r>
            <a:r>
              <a:rPr lang="en-US" sz="1100" dirty="0"/>
              <a:t> kata </a:t>
            </a:r>
          </a:p>
          <a:p>
            <a:r>
              <a:rPr lang="en-US" sz="1100" dirty="0" err="1"/>
              <a:t>kerja</a:t>
            </a:r>
            <a:r>
              <a:rPr lang="en-US" sz="1100" dirty="0"/>
              <a:t> </a:t>
            </a:r>
            <a:r>
              <a:rPr lang="en-US" sz="1100" dirty="0" err="1"/>
              <a:t>operasional</a:t>
            </a:r>
            <a:r>
              <a:rPr lang="en-US" sz="1100" dirty="0"/>
              <a:t> yang </a:t>
            </a:r>
            <a:r>
              <a:rPr lang="en-US" sz="1100" dirty="0" err="1"/>
              <a:t>memenuhi</a:t>
            </a:r>
            <a:r>
              <a:rPr lang="en-US" sz="1100" dirty="0"/>
              <a:t> </a:t>
            </a:r>
            <a:r>
              <a:rPr lang="en-US" sz="1100" dirty="0" err="1"/>
              <a:t>unsur</a:t>
            </a:r>
            <a:r>
              <a:rPr lang="en-US" sz="1100" dirty="0"/>
              <a:t>:</a:t>
            </a:r>
          </a:p>
          <a:p>
            <a:r>
              <a:rPr lang="en-US" sz="1100" dirty="0" err="1"/>
              <a:t>spesifik</a:t>
            </a:r>
            <a:r>
              <a:rPr lang="en-US" sz="1100" dirty="0"/>
              <a:t>, observable, measurable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3888ECA2-3D80-4178-A59D-F73861A63FB1}"/>
              </a:ext>
            </a:extLst>
          </p:cNvPr>
          <p:cNvSpPr/>
          <p:nvPr/>
        </p:nvSpPr>
        <p:spPr>
          <a:xfrm>
            <a:off x="2555776" y="4503562"/>
            <a:ext cx="864096" cy="627534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096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ABBD4F-7300-4CC9-88E9-EE5993D18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728" y="257969"/>
            <a:ext cx="7020272" cy="576064"/>
          </a:xfrm>
        </p:spPr>
        <p:txBody>
          <a:bodyPr/>
          <a:lstStyle/>
          <a:p>
            <a:pPr algn="ctr"/>
            <a:r>
              <a:rPr lang="en-US" sz="2000" b="1" dirty="0" err="1"/>
              <a:t>Prosedur</a:t>
            </a:r>
            <a:r>
              <a:rPr lang="en-US" sz="2000" b="1" dirty="0"/>
              <a:t> </a:t>
            </a:r>
            <a:r>
              <a:rPr lang="en-US" sz="2000" b="1" dirty="0" err="1"/>
              <a:t>Penyusunan</a:t>
            </a:r>
            <a:r>
              <a:rPr lang="en-US" sz="2000" b="1" dirty="0"/>
              <a:t> </a:t>
            </a:r>
            <a:r>
              <a:rPr lang="en-US" sz="2000" b="1" dirty="0" err="1"/>
              <a:t>Rencana</a:t>
            </a:r>
            <a:r>
              <a:rPr lang="en-US" sz="2000" b="1" dirty="0"/>
              <a:t> </a:t>
            </a:r>
            <a:r>
              <a:rPr lang="en-US" sz="2000" b="1" dirty="0" err="1"/>
              <a:t>Pembelajaran</a:t>
            </a:r>
            <a:r>
              <a:rPr lang="en-US" sz="2000" b="1" dirty="0"/>
              <a:t> Semester </a:t>
            </a:r>
          </a:p>
          <a:p>
            <a:pPr algn="ctr"/>
            <a:r>
              <a:rPr lang="en-US" sz="2000" b="1" dirty="0"/>
              <a:t>(RPS)</a:t>
            </a:r>
            <a:endParaRPr lang="en-ID" sz="2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CA687-AD71-4562-9F08-B7E9F8CCE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8272" y="915566"/>
            <a:ext cx="6695728" cy="288032"/>
          </a:xfrm>
        </p:spPr>
        <p:txBody>
          <a:bodyPr/>
          <a:lstStyle/>
          <a:p>
            <a:pPr algn="ctr"/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Permendikbud</a:t>
            </a:r>
            <a:r>
              <a:rPr lang="en-US" dirty="0"/>
              <a:t> No. 3 </a:t>
            </a:r>
            <a:r>
              <a:rPr lang="en-US" dirty="0" err="1"/>
              <a:t>Tahun</a:t>
            </a:r>
            <a:r>
              <a:rPr lang="en-US" dirty="0"/>
              <a:t> 2020 </a:t>
            </a:r>
            <a:r>
              <a:rPr lang="en-US" dirty="0" err="1"/>
              <a:t>tentang</a:t>
            </a:r>
            <a:r>
              <a:rPr lang="en-US" dirty="0"/>
              <a:t> SN PT </a:t>
            </a:r>
            <a:endParaRPr lang="en-ID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85F2C5-95A0-4A51-B754-11636824B3A7}"/>
              </a:ext>
            </a:extLst>
          </p:cNvPr>
          <p:cNvSpPr/>
          <p:nvPr/>
        </p:nvSpPr>
        <p:spPr>
          <a:xfrm>
            <a:off x="287016" y="3723878"/>
            <a:ext cx="885698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latin typeface="Calibri" pitchFamily="34" charset="0"/>
                <a:ea typeface="Adobe Gothic Std B" panose="020B0800000000000000" pitchFamily="34" charset="-128"/>
                <a:cs typeface="Calibri" pitchFamily="34" charset="0"/>
              </a:rPr>
              <a:t>Ditetapkan dan dikembangkan oleh dosen secara mandiri atau bersama dalam kelompok keahlian suatu bidang ilmu pengetahuan dan/atau teknologi dalam program studi</a:t>
            </a:r>
            <a:r>
              <a:rPr lang="id-ID" sz="1600" dirty="0">
                <a:latin typeface="Cooper Black" panose="0208090404030B020404" pitchFamily="18" charset="0"/>
                <a:ea typeface="Adobe Gothic Std B" panose="020B0800000000000000" pitchFamily="34" charset="-128"/>
              </a:rPr>
              <a:t>.</a:t>
            </a:r>
          </a:p>
          <a:p>
            <a:pPr marL="342900" indent="-342900" algn="just">
              <a:buAutoNum type="arabicPeriod"/>
            </a:pPr>
            <a:endParaRPr lang="en-ID" sz="1500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B3384DD-BAA7-4DF0-ACD9-3B4335B74F44}"/>
              </a:ext>
            </a:extLst>
          </p:cNvPr>
          <p:cNvSpPr/>
          <p:nvPr/>
        </p:nvSpPr>
        <p:spPr>
          <a:xfrm>
            <a:off x="2448272" y="1635646"/>
            <a:ext cx="3707904" cy="1296144"/>
          </a:xfrm>
          <a:prstGeom prst="wedgeEllipseCallout">
            <a:avLst>
              <a:gd name="adj1" fmla="val -24307"/>
              <a:gd name="adj2" fmla="val 1050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WHO???????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931380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REVIEW RPS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C28EE-AB10-49DC-BF94-2A551AEC0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7600" r="22438" b="12200"/>
          <a:stretch/>
        </p:blipFill>
        <p:spPr>
          <a:xfrm>
            <a:off x="251520" y="1144772"/>
            <a:ext cx="6179291" cy="38508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0BAF19-6FEF-4C82-9825-C24154534387}"/>
              </a:ext>
            </a:extLst>
          </p:cNvPr>
          <p:cNvSpPr/>
          <p:nvPr/>
        </p:nvSpPr>
        <p:spPr>
          <a:xfrm>
            <a:off x="6732240" y="1144772"/>
            <a:ext cx="1999838" cy="37312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CATATAN REVIEW SUBSTANSI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7696119-2AFB-4963-ACBE-98DE1C8956C8}"/>
              </a:ext>
            </a:extLst>
          </p:cNvPr>
          <p:cNvSpPr/>
          <p:nvPr/>
        </p:nvSpPr>
        <p:spPr>
          <a:xfrm>
            <a:off x="107504" y="2139702"/>
            <a:ext cx="442625" cy="72008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4534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Alhamdulillah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4400525"/>
            <a:ext cx="9144000" cy="576062"/>
          </a:xfrm>
        </p:spPr>
        <p:txBody>
          <a:bodyPr/>
          <a:lstStyle/>
          <a:p>
            <a:pPr lvl="0"/>
            <a:r>
              <a:rPr lang="en-US" altLang="ko-KR" dirty="0"/>
              <a:t>----</a:t>
            </a:r>
            <a:r>
              <a:rPr lang="en-US" altLang="ko-KR" dirty="0" err="1"/>
              <a:t>Terimakasih</a:t>
            </a:r>
            <a:r>
              <a:rPr lang="en-US" altLang="ko-KR" dirty="0"/>
              <a:t>---</a:t>
            </a:r>
          </a:p>
          <a:p>
            <a:pPr lvl="0"/>
            <a:r>
              <a:rPr lang="en-US" altLang="ko-KR" dirty="0" err="1"/>
              <a:t>Wassalamualaikum</a:t>
            </a:r>
            <a:r>
              <a:rPr lang="en-US" altLang="ko-KR" dirty="0"/>
              <a:t> </a:t>
            </a:r>
            <a:r>
              <a:rPr lang="en-US" altLang="ko-KR" dirty="0" err="1"/>
              <a:t>wr.wb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r>
              <a:rPr lang="en-US" altLang="ko-KR" sz="3200" b="1" dirty="0"/>
              <a:t>BAGAIMANA PROSEDUR PENYUSUNAN RPS?</a:t>
            </a:r>
            <a:endParaRPr lang="ko-KR" altLang="en-US" sz="3200" b="1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C1A18FEC-3D62-4BFA-839C-81CF26C2B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710411"/>
              </p:ext>
            </p:extLst>
          </p:nvPr>
        </p:nvGraphicFramePr>
        <p:xfrm>
          <a:off x="179512" y="1275606"/>
          <a:ext cx="871296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33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r>
              <a:rPr lang="id-ID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Hierarkis Jenis Prilaku – Kognitif 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id-ID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</a:t>
            </a:r>
            <a:r>
              <a:rPr lang="id-ID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akta, 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</a:t>
            </a:r>
            <a:r>
              <a:rPr lang="id-ID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onsep, 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</a:t>
            </a:r>
            <a:r>
              <a:rPr lang="id-ID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rinsip, 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</a:t>
            </a:r>
            <a:r>
              <a:rPr lang="id-ID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rosedur)</a:t>
            </a:r>
            <a:endParaRPr lang="ko-KR" alt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EE641-F408-49C2-8E7B-249E38E80390}"/>
              </a:ext>
            </a:extLst>
          </p:cNvPr>
          <p:cNvGrpSpPr/>
          <p:nvPr/>
        </p:nvGrpSpPr>
        <p:grpSpPr>
          <a:xfrm>
            <a:off x="-14866" y="1195957"/>
            <a:ext cx="9036496" cy="3945992"/>
            <a:chOff x="683568" y="935435"/>
            <a:chExt cx="7170977" cy="42141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42A796-A6D6-40D3-B5E1-45270109B50C}"/>
                </a:ext>
              </a:extLst>
            </p:cNvPr>
            <p:cNvSpPr/>
            <p:nvPr/>
          </p:nvSpPr>
          <p:spPr>
            <a:xfrm>
              <a:off x="2539595" y="4220858"/>
              <a:ext cx="5314950" cy="62865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350" dirty="0">
                  <a:solidFill>
                    <a:schemeClr val="bg1"/>
                  </a:solidFill>
                </a:rPr>
                <a:t>Mengetahui/mengingat istilah, fakta, aturan, urutan, metode dsb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687454-D235-407D-8BAC-1A80086C7AB0}"/>
                </a:ext>
              </a:extLst>
            </p:cNvPr>
            <p:cNvSpPr/>
            <p:nvPr/>
          </p:nvSpPr>
          <p:spPr>
            <a:xfrm>
              <a:off x="2882495" y="3594900"/>
              <a:ext cx="4972050" cy="6286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35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id-ID" sz="1200" b="1" dirty="0">
                  <a:solidFill>
                    <a:schemeClr val="bg1"/>
                  </a:solidFill>
                </a:rPr>
                <a:t>Menerjemahkan, menafsirkan, memperkirakan, memahami isi pokok, mengartikan 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id-ID" sz="1200" b="1" dirty="0">
                  <a:solidFill>
                    <a:schemeClr val="bg1"/>
                  </a:solidFill>
                </a:rPr>
                <a:t>tabel dsb</a:t>
              </a: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D2049A1D-7889-44E8-896F-B6C11EF7D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4481119"/>
              <a:ext cx="1856027" cy="3000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sz="1350" b="1" i="1" dirty="0">
                  <a:solidFill>
                    <a:srgbClr val="C00000"/>
                  </a:solidFill>
                </a:rPr>
                <a:t>1.Pengetahuan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52504A-41FB-45E2-8D21-5DFCCC4FA8B4}"/>
                </a:ext>
              </a:extLst>
            </p:cNvPr>
            <p:cNvSpPr/>
            <p:nvPr/>
          </p:nvSpPr>
          <p:spPr>
            <a:xfrm>
              <a:off x="3607105" y="2937853"/>
              <a:ext cx="4247440" cy="6419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200" dirty="0">
                  <a:solidFill>
                    <a:schemeClr val="bg1"/>
                  </a:solidFill>
                </a:rPr>
                <a:t>Memec</a:t>
              </a:r>
              <a:r>
                <a:rPr lang="en-US" sz="1200" dirty="0">
                  <a:solidFill>
                    <a:schemeClr val="bg1"/>
                  </a:solidFill>
                </a:rPr>
                <a:t>a</a:t>
              </a:r>
              <a:r>
                <a:rPr lang="id-ID" sz="1200" dirty="0">
                  <a:solidFill>
                    <a:schemeClr val="bg1"/>
                  </a:solidFill>
                </a:rPr>
                <a:t>h</a:t>
              </a:r>
              <a:r>
                <a:rPr lang="en-US" sz="1200" dirty="0" err="1">
                  <a:solidFill>
                    <a:schemeClr val="bg1"/>
                  </a:solidFill>
                </a:rPr>
                <a:t>kan</a:t>
              </a:r>
              <a:r>
                <a:rPr lang="id-ID" sz="1200" dirty="0">
                  <a:solidFill>
                    <a:schemeClr val="bg1"/>
                  </a:solidFill>
                </a:rPr>
                <a:t> masalah, membuat bagan,menggunakan konsep,kaidah, 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id-ID" sz="1200" dirty="0">
                  <a:solidFill>
                    <a:schemeClr val="bg1"/>
                  </a:solidFill>
                </a:rPr>
                <a:t>prinsip, metode dsb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58F81E1-0065-43E4-9ADD-2E2316845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652" y="3891760"/>
              <a:ext cx="1442843" cy="30008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sz="1350" dirty="0">
                  <a:solidFill>
                    <a:srgbClr val="C00000"/>
                  </a:solidFill>
                </a:rPr>
                <a:t>2</a:t>
              </a:r>
              <a:r>
                <a:rPr lang="id-ID" sz="1350" b="1" i="1" dirty="0">
                  <a:solidFill>
                    <a:srgbClr val="C00000"/>
                  </a:solidFill>
                </a:rPr>
                <a:t>.Pemahaman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B1722C-06A4-4CE7-89F5-1962C52262FC}"/>
                </a:ext>
              </a:extLst>
            </p:cNvPr>
            <p:cNvSpPr/>
            <p:nvPr/>
          </p:nvSpPr>
          <p:spPr>
            <a:xfrm>
              <a:off x="4197703" y="2291560"/>
              <a:ext cx="3656842" cy="6286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350" dirty="0">
                  <a:solidFill>
                    <a:schemeClr val="bg1"/>
                  </a:solidFill>
                </a:rPr>
                <a:t>Memisahkan, membedakan sep. merinci bagian bagi</a:t>
              </a:r>
              <a:r>
                <a:rPr lang="en-US" sz="1350" dirty="0">
                  <a:solidFill>
                    <a:schemeClr val="bg1"/>
                  </a:solidFill>
                </a:rPr>
                <a:t>a</a:t>
              </a:r>
              <a:r>
                <a:rPr lang="id-ID" sz="1350" dirty="0">
                  <a:solidFill>
                    <a:schemeClr val="bg1"/>
                  </a:solidFill>
                </a:rPr>
                <a:t>n, </a:t>
              </a:r>
              <a:endParaRPr lang="en-US" sz="135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id-ID" sz="1350" dirty="0">
                  <a:solidFill>
                    <a:schemeClr val="bg1"/>
                  </a:solidFill>
                </a:rPr>
                <a:t>hub. antara dsb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EB43CCA4-25AC-47A0-9C33-5FCE3CA7A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7754" y="3145237"/>
              <a:ext cx="1299838" cy="30008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sz="1350" b="1" i="1" dirty="0">
                  <a:solidFill>
                    <a:srgbClr val="C00000"/>
                  </a:solidFill>
                </a:rPr>
                <a:t>3. penerapan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2F782DE0-71FB-40F2-9FC2-912DA3559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7517" y="2605885"/>
              <a:ext cx="1143000" cy="30008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1350" b="1" i="1">
                  <a:solidFill>
                    <a:srgbClr val="C00000"/>
                  </a:solidFill>
                </a:rPr>
                <a:t>4. analisis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F05524-E474-4F92-AD0A-257761C5CE3A}"/>
                </a:ext>
              </a:extLst>
            </p:cNvPr>
            <p:cNvSpPr/>
            <p:nvPr/>
          </p:nvSpPr>
          <p:spPr>
            <a:xfrm>
              <a:off x="4541362" y="1695056"/>
              <a:ext cx="3313183" cy="5715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5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id-ID" sz="1500" dirty="0">
                  <a:solidFill>
                    <a:schemeClr val="tx1"/>
                  </a:solidFill>
                </a:rPr>
                <a:t>Menyusun sep. </a:t>
              </a:r>
              <a:r>
                <a:rPr lang="en-US" sz="1500" dirty="0">
                  <a:solidFill>
                    <a:schemeClr val="tx1"/>
                  </a:solidFill>
                </a:rPr>
                <a:t>k</a:t>
              </a:r>
              <a:r>
                <a:rPr lang="id-ID" sz="1500" dirty="0">
                  <a:solidFill>
                    <a:schemeClr val="tx1"/>
                  </a:solidFill>
                </a:rPr>
                <a:t>arangan, rencana, prog.kerja dsb</a:t>
              </a:r>
            </a:p>
            <a:p>
              <a:pPr algn="ctr">
                <a:defRPr/>
              </a:pPr>
              <a:endParaRPr lang="id-ID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716ED8F4-429A-4899-90EC-87AA0E218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864" y="1838311"/>
              <a:ext cx="1143000" cy="30008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id-ID" sz="1350" b="1" i="1">
                  <a:solidFill>
                    <a:srgbClr val="C00000"/>
                  </a:solidFill>
                </a:rPr>
                <a:t>5. sintesis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9A85FF-0CDB-41C6-A6B1-9B20C07AB352}"/>
                </a:ext>
              </a:extLst>
            </p:cNvPr>
            <p:cNvSpPr/>
            <p:nvPr/>
          </p:nvSpPr>
          <p:spPr>
            <a:xfrm>
              <a:off x="5511395" y="1212854"/>
              <a:ext cx="2343150" cy="4822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200" dirty="0">
                  <a:solidFill>
                    <a:schemeClr val="bg1"/>
                  </a:solidFill>
                </a:rPr>
                <a:t>Menilai berdasar norma sep. menilai 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id-ID" sz="1200" dirty="0">
                  <a:solidFill>
                    <a:schemeClr val="bg1"/>
                  </a:solidFill>
                </a:rPr>
                <a:t>mutu karangan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C13E655-B4A7-4143-9422-78580388B54C}"/>
                </a:ext>
              </a:extLst>
            </p:cNvPr>
            <p:cNvCxnSpPr/>
            <p:nvPr/>
          </p:nvCxnSpPr>
          <p:spPr>
            <a:xfrm flipV="1">
              <a:off x="1771642" y="1212854"/>
              <a:ext cx="2596753" cy="246459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424C1C3F-22F5-43D0-8379-D6179C412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801" y="935435"/>
              <a:ext cx="628650" cy="30008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id-ID" sz="1350" dirty="0"/>
                <a:t>tinggi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80993D25-79EB-4ABE-B1BE-A541AB02B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704" y="3224518"/>
              <a:ext cx="914400" cy="30008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id-ID" sz="1350" dirty="0"/>
                <a:t>rendah</a:t>
              </a: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0D925AF7-B2BB-4BDF-8A25-3765FC7EF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295" y="4849508"/>
              <a:ext cx="1428750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350" b="1" i="1" dirty="0"/>
                <a:t>0. pra-belajar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F76E1F-7B6B-43AF-8819-86C3E7E44EAA}"/>
                </a:ext>
              </a:extLst>
            </p:cNvPr>
            <p:cNvSpPr/>
            <p:nvPr/>
          </p:nvSpPr>
          <p:spPr>
            <a:xfrm>
              <a:off x="4427984" y="1266431"/>
              <a:ext cx="1007269" cy="428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50" b="1" i="1" dirty="0">
                  <a:solidFill>
                    <a:srgbClr val="C00000"/>
                  </a:solidFill>
                </a:rPr>
                <a:t>6. </a:t>
              </a:r>
              <a:r>
                <a:rPr lang="en-US" sz="1350" b="1" i="1" dirty="0" err="1">
                  <a:solidFill>
                    <a:srgbClr val="C00000"/>
                  </a:solidFill>
                </a:rPr>
                <a:t>menilai</a:t>
              </a:r>
              <a:endParaRPr lang="en-US" sz="135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0AB331A0-BEA1-409E-AA60-A7E3CEA4FAD4}"/>
              </a:ext>
            </a:extLst>
          </p:cNvPr>
          <p:cNvSpPr/>
          <p:nvPr/>
        </p:nvSpPr>
        <p:spPr>
          <a:xfrm>
            <a:off x="79361" y="3419089"/>
            <a:ext cx="755317" cy="1032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LOTS</a:t>
            </a:r>
            <a:endParaRPr lang="en-ID" sz="1100" b="1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07A7491-C29C-4EC8-BE80-E4102FD59541}"/>
              </a:ext>
            </a:extLst>
          </p:cNvPr>
          <p:cNvSpPr/>
          <p:nvPr/>
        </p:nvSpPr>
        <p:spPr>
          <a:xfrm>
            <a:off x="1746651" y="1331369"/>
            <a:ext cx="1152280" cy="1176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HOTS</a:t>
            </a:r>
            <a:endParaRPr lang="en-ID" sz="1100" b="1" dirty="0"/>
          </a:p>
        </p:txBody>
      </p:sp>
    </p:spTree>
    <p:extLst>
      <p:ext uri="{BB962C8B-B14F-4D97-AF65-F5344CB8AC3E}">
        <p14:creationId xmlns:p14="http://schemas.microsoft.com/office/powerpoint/2010/main" val="154668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pPr eaLnBrk="0" hangingPunct="0">
              <a:defRPr/>
            </a:pPr>
            <a:r>
              <a:rPr lang="id-ID" sz="4000" dirty="0"/>
              <a:t>Hierarki Jenis Prilaku - Afektif</a:t>
            </a:r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EE641-F408-49C2-8E7B-249E38E80390}"/>
              </a:ext>
            </a:extLst>
          </p:cNvPr>
          <p:cNvGrpSpPr/>
          <p:nvPr/>
        </p:nvGrpSpPr>
        <p:grpSpPr>
          <a:xfrm>
            <a:off x="0" y="1203598"/>
            <a:ext cx="9036496" cy="3945992"/>
            <a:chOff x="683568" y="935435"/>
            <a:chExt cx="7170977" cy="42141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42A796-A6D6-40D3-B5E1-45270109B50C}"/>
                </a:ext>
              </a:extLst>
            </p:cNvPr>
            <p:cNvSpPr/>
            <p:nvPr/>
          </p:nvSpPr>
          <p:spPr>
            <a:xfrm>
              <a:off x="2539595" y="4220858"/>
              <a:ext cx="5314950" cy="62865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350" dirty="0">
                  <a:solidFill>
                    <a:schemeClr val="bg1"/>
                  </a:solidFill>
                </a:rPr>
                <a:t>Mengetahui/mengingat istilah, fakta, aturan, urutan, metode dsb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687454-D235-407D-8BAC-1A80086C7AB0}"/>
                </a:ext>
              </a:extLst>
            </p:cNvPr>
            <p:cNvSpPr/>
            <p:nvPr/>
          </p:nvSpPr>
          <p:spPr>
            <a:xfrm>
              <a:off x="2882495" y="3594900"/>
              <a:ext cx="4972050" cy="6286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35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id-ID" sz="1200" b="1" dirty="0">
                  <a:solidFill>
                    <a:schemeClr val="bg1"/>
                  </a:solidFill>
                </a:rPr>
                <a:t>Menerjemahkan, menafsirkan, memperkirakan, memahami isi pokok, mengartikan 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id-ID" sz="1200" b="1" dirty="0">
                  <a:solidFill>
                    <a:schemeClr val="bg1"/>
                  </a:solidFill>
                </a:rPr>
                <a:t>tabel dsb</a:t>
              </a: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D2049A1D-7889-44E8-896F-B6C11EF7D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4481119"/>
              <a:ext cx="1856027" cy="3000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sz="1350" b="1" i="1" dirty="0">
                  <a:solidFill>
                    <a:srgbClr val="C00000"/>
                  </a:solidFill>
                </a:rPr>
                <a:t>1.Pengetahuan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52504A-41FB-45E2-8D21-5DFCCC4FA8B4}"/>
                </a:ext>
              </a:extLst>
            </p:cNvPr>
            <p:cNvSpPr/>
            <p:nvPr/>
          </p:nvSpPr>
          <p:spPr>
            <a:xfrm>
              <a:off x="3607105" y="2937853"/>
              <a:ext cx="4247440" cy="6419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200" dirty="0">
                  <a:solidFill>
                    <a:schemeClr val="bg1"/>
                  </a:solidFill>
                </a:rPr>
                <a:t>Memec</a:t>
              </a:r>
              <a:r>
                <a:rPr lang="en-US" sz="1200" dirty="0">
                  <a:solidFill>
                    <a:schemeClr val="bg1"/>
                  </a:solidFill>
                </a:rPr>
                <a:t>a</a:t>
              </a:r>
              <a:r>
                <a:rPr lang="id-ID" sz="1200" dirty="0">
                  <a:solidFill>
                    <a:schemeClr val="bg1"/>
                  </a:solidFill>
                </a:rPr>
                <a:t>h</a:t>
              </a:r>
              <a:r>
                <a:rPr lang="en-US" sz="1200" dirty="0" err="1">
                  <a:solidFill>
                    <a:schemeClr val="bg1"/>
                  </a:solidFill>
                </a:rPr>
                <a:t>kan</a:t>
              </a:r>
              <a:r>
                <a:rPr lang="id-ID" sz="1200" dirty="0">
                  <a:solidFill>
                    <a:schemeClr val="bg1"/>
                  </a:solidFill>
                </a:rPr>
                <a:t> masalah, membuat bagan,menggunakan konsep,kaidah, 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id-ID" sz="1200" dirty="0">
                  <a:solidFill>
                    <a:schemeClr val="bg1"/>
                  </a:solidFill>
                </a:rPr>
                <a:t>prinsip, metode dsb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58F81E1-0065-43E4-9ADD-2E2316845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652" y="3891760"/>
              <a:ext cx="1442843" cy="30008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sz="1350" dirty="0">
                  <a:solidFill>
                    <a:srgbClr val="C00000"/>
                  </a:solidFill>
                </a:rPr>
                <a:t>2</a:t>
              </a:r>
              <a:r>
                <a:rPr lang="id-ID" sz="1350" b="1" i="1" dirty="0">
                  <a:solidFill>
                    <a:srgbClr val="C00000"/>
                  </a:solidFill>
                </a:rPr>
                <a:t>.Pemahaman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B1722C-06A4-4CE7-89F5-1962C52262FC}"/>
                </a:ext>
              </a:extLst>
            </p:cNvPr>
            <p:cNvSpPr/>
            <p:nvPr/>
          </p:nvSpPr>
          <p:spPr>
            <a:xfrm>
              <a:off x="4197703" y="2291560"/>
              <a:ext cx="3656842" cy="6286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350" dirty="0">
                  <a:solidFill>
                    <a:schemeClr val="bg1"/>
                  </a:solidFill>
                </a:rPr>
                <a:t>Memisahkan, membedakan sep. merinci bagian bagi</a:t>
              </a:r>
              <a:r>
                <a:rPr lang="en-US" sz="1350" dirty="0">
                  <a:solidFill>
                    <a:schemeClr val="bg1"/>
                  </a:solidFill>
                </a:rPr>
                <a:t>a</a:t>
              </a:r>
              <a:r>
                <a:rPr lang="id-ID" sz="1350" dirty="0">
                  <a:solidFill>
                    <a:schemeClr val="bg1"/>
                  </a:solidFill>
                </a:rPr>
                <a:t>n, </a:t>
              </a:r>
              <a:endParaRPr lang="en-US" sz="135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id-ID" sz="1350" dirty="0">
                  <a:solidFill>
                    <a:schemeClr val="bg1"/>
                  </a:solidFill>
                </a:rPr>
                <a:t>hub. antara dsb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EB43CCA4-25AC-47A0-9C33-5FCE3CA7A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7754" y="3145237"/>
              <a:ext cx="1299838" cy="30008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sz="1350" b="1" i="1" dirty="0">
                  <a:solidFill>
                    <a:srgbClr val="C00000"/>
                  </a:solidFill>
                </a:rPr>
                <a:t>3. penerapan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2F782DE0-71FB-40F2-9FC2-912DA3559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7517" y="2605885"/>
              <a:ext cx="1143000" cy="30008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1350" b="1" i="1">
                  <a:solidFill>
                    <a:srgbClr val="C00000"/>
                  </a:solidFill>
                </a:rPr>
                <a:t>4. analisis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F05524-E474-4F92-AD0A-257761C5CE3A}"/>
                </a:ext>
              </a:extLst>
            </p:cNvPr>
            <p:cNvSpPr/>
            <p:nvPr/>
          </p:nvSpPr>
          <p:spPr>
            <a:xfrm>
              <a:off x="4541362" y="1695056"/>
              <a:ext cx="3313183" cy="5715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5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id-ID" sz="1500" dirty="0">
                  <a:solidFill>
                    <a:schemeClr val="tx1"/>
                  </a:solidFill>
                </a:rPr>
                <a:t>Menyusun sep. </a:t>
              </a:r>
              <a:r>
                <a:rPr lang="en-US" sz="1500" dirty="0">
                  <a:solidFill>
                    <a:schemeClr val="tx1"/>
                  </a:solidFill>
                </a:rPr>
                <a:t>k</a:t>
              </a:r>
              <a:r>
                <a:rPr lang="id-ID" sz="1500" dirty="0">
                  <a:solidFill>
                    <a:schemeClr val="tx1"/>
                  </a:solidFill>
                </a:rPr>
                <a:t>arangan, rencana, prog.kerja dsb</a:t>
              </a:r>
            </a:p>
            <a:p>
              <a:pPr algn="ctr">
                <a:defRPr/>
              </a:pPr>
              <a:endParaRPr lang="id-ID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716ED8F4-429A-4899-90EC-87AA0E218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864" y="1838311"/>
              <a:ext cx="1143000" cy="30008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id-ID" sz="1350" b="1" i="1">
                  <a:solidFill>
                    <a:srgbClr val="C00000"/>
                  </a:solidFill>
                </a:rPr>
                <a:t>5. sintesis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9A85FF-0CDB-41C6-A6B1-9B20C07AB352}"/>
                </a:ext>
              </a:extLst>
            </p:cNvPr>
            <p:cNvSpPr/>
            <p:nvPr/>
          </p:nvSpPr>
          <p:spPr>
            <a:xfrm>
              <a:off x="5511395" y="1212854"/>
              <a:ext cx="2343150" cy="4822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200" dirty="0">
                  <a:solidFill>
                    <a:schemeClr val="bg1"/>
                  </a:solidFill>
                </a:rPr>
                <a:t>Menilai berdasar norma sep. menilai 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id-ID" sz="1200" dirty="0">
                  <a:solidFill>
                    <a:schemeClr val="bg1"/>
                  </a:solidFill>
                </a:rPr>
                <a:t>mutu karangan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C13E655-B4A7-4143-9422-78580388B54C}"/>
                </a:ext>
              </a:extLst>
            </p:cNvPr>
            <p:cNvCxnSpPr/>
            <p:nvPr/>
          </p:nvCxnSpPr>
          <p:spPr>
            <a:xfrm flipV="1">
              <a:off x="1771642" y="1212854"/>
              <a:ext cx="2596753" cy="246459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424C1C3F-22F5-43D0-8379-D6179C412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801" y="935435"/>
              <a:ext cx="628650" cy="30008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id-ID" sz="1350" dirty="0"/>
                <a:t>tinggi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80993D25-79EB-4ABE-B1BE-A541AB02B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465" y="3538739"/>
              <a:ext cx="914400" cy="30008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id-ID" sz="1350"/>
                <a:t>rendah</a:t>
              </a: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0D925AF7-B2BB-4BDF-8A25-3765FC7EF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295" y="4849508"/>
              <a:ext cx="1428750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350" b="1" i="1" dirty="0"/>
                <a:t>0. pra-belajar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F76E1F-7B6B-43AF-8819-86C3E7E44EAA}"/>
                </a:ext>
              </a:extLst>
            </p:cNvPr>
            <p:cNvSpPr/>
            <p:nvPr/>
          </p:nvSpPr>
          <p:spPr>
            <a:xfrm>
              <a:off x="4427984" y="1266431"/>
              <a:ext cx="1007269" cy="428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50" b="1" i="1" dirty="0">
                  <a:solidFill>
                    <a:srgbClr val="C00000"/>
                  </a:solidFill>
                </a:rPr>
                <a:t>6. </a:t>
              </a:r>
              <a:r>
                <a:rPr lang="en-US" sz="1350" b="1" i="1" dirty="0" err="1">
                  <a:solidFill>
                    <a:srgbClr val="C00000"/>
                  </a:solidFill>
                </a:rPr>
                <a:t>menilai</a:t>
              </a:r>
              <a:endParaRPr lang="en-US" sz="1350" b="1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56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pPr eaLnBrk="0" hangingPunct="0">
              <a:defRPr/>
            </a:pPr>
            <a:r>
              <a:rPr lang="id-ID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Hierarkis Jenis Prilaku - Psikomotor</a:t>
            </a:r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107746-8124-46D1-8054-04E79AFBCEE9}"/>
              </a:ext>
            </a:extLst>
          </p:cNvPr>
          <p:cNvGrpSpPr/>
          <p:nvPr/>
        </p:nvGrpSpPr>
        <p:grpSpPr>
          <a:xfrm>
            <a:off x="179512" y="1131589"/>
            <a:ext cx="8784976" cy="3900309"/>
            <a:chOff x="1079854" y="214313"/>
            <a:chExt cx="6807996" cy="49412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B152AB-87C0-4E07-B08C-4C8FE9491E7C}"/>
                </a:ext>
              </a:extLst>
            </p:cNvPr>
            <p:cNvSpPr/>
            <p:nvPr/>
          </p:nvSpPr>
          <p:spPr>
            <a:xfrm>
              <a:off x="2437168" y="4539854"/>
              <a:ext cx="5450682" cy="40005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500" dirty="0">
                  <a:solidFill>
                    <a:schemeClr val="tx1"/>
                  </a:solidFill>
                </a:rPr>
                <a:t>Kemampuan memilah milah &amp; kepekaan thd berbagai hal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E30C55-9C77-4645-B19A-98542B879AE3}"/>
                </a:ext>
              </a:extLst>
            </p:cNvPr>
            <p:cNvSpPr/>
            <p:nvPr/>
          </p:nvSpPr>
          <p:spPr>
            <a:xfrm>
              <a:off x="2676258" y="4070306"/>
              <a:ext cx="5196559" cy="4000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>
                  <a:solidFill>
                    <a:schemeClr val="tx1"/>
                  </a:solidFill>
                </a:rPr>
                <a:t>Kemampuan bersiap diri secara fisik </a:t>
              </a:r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C99A25FD-B38F-4316-9822-3D33C3280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789" y="4593079"/>
              <a:ext cx="1124378" cy="2769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id-ID" sz="1200" b="1" i="1" dirty="0"/>
                <a:t>1. Persepsi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CA1EB6E-B1DE-4FB3-948E-5EACBD911290}"/>
                </a:ext>
              </a:extLst>
            </p:cNvPr>
            <p:cNvSpPr/>
            <p:nvPr/>
          </p:nvSpPr>
          <p:spPr>
            <a:xfrm>
              <a:off x="3930211" y="3473296"/>
              <a:ext cx="3957638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>
                  <a:solidFill>
                    <a:schemeClr val="tx1"/>
                  </a:solidFill>
                </a:rPr>
                <a:t>Kemampuan meniru contoh </a:t>
              </a: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E5AD7AD9-0EFB-49ED-B833-3692EF8FB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4180" y="4164454"/>
              <a:ext cx="1285875" cy="300082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id-ID" sz="1350" b="1" dirty="0"/>
                <a:t>2</a:t>
              </a:r>
              <a:r>
                <a:rPr lang="id-ID" sz="1350" b="1" i="1" dirty="0"/>
                <a:t>. Kesiapan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967A9B-D0B9-4D19-89ED-B63A84108E49}"/>
                </a:ext>
              </a:extLst>
            </p:cNvPr>
            <p:cNvSpPr/>
            <p:nvPr/>
          </p:nvSpPr>
          <p:spPr>
            <a:xfrm>
              <a:off x="4187386" y="2810714"/>
              <a:ext cx="3700463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500" dirty="0">
                  <a:solidFill>
                    <a:schemeClr val="tx1"/>
                  </a:solidFill>
                </a:rPr>
                <a:t>Keterampilan yang berpegang pada pola </a:t>
              </a:r>
            </a:p>
          </p:txBody>
        </p:sp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1B589B59-C712-45CE-92C7-A550A0544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961" y="3575095"/>
              <a:ext cx="2000250" cy="276999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1200" b="1" i="1"/>
                <a:t>3. Gerakkan terbimbing </a:t>
              </a:r>
            </a:p>
          </p:txBody>
        </p:sp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5CAE72A4-774C-4A9D-9646-2CB6D9667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736" y="2932157"/>
              <a:ext cx="1991650" cy="300082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sz="1350" b="1" i="1" dirty="0"/>
                <a:t>4. Gerakkan terbiasa</a:t>
              </a:r>
              <a:r>
                <a:rPr lang="id-ID" sz="1350" b="1" i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6DB48C3-2CF7-4A5D-9BBB-5B3A370CCF17}"/>
                </a:ext>
              </a:extLst>
            </p:cNvPr>
            <p:cNvSpPr/>
            <p:nvPr/>
          </p:nvSpPr>
          <p:spPr>
            <a:xfrm>
              <a:off x="4744598" y="2156239"/>
              <a:ext cx="3143250" cy="48220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500" dirty="0">
                  <a:solidFill>
                    <a:schemeClr val="tx1"/>
                  </a:solidFill>
                </a:rPr>
                <a:t>Berketerampilan luwes, lancar, gesit, lincah</a:t>
              </a: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FB0444C1-9B19-4664-90F0-6708682F6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398" y="1110501"/>
              <a:ext cx="1664494" cy="300082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id-ID" sz="1350" b="1" i="1"/>
                <a:t>7. Kreativitas 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6EE09D8-BEFA-4430-94F6-06C45CF90A38}"/>
                </a:ext>
              </a:extLst>
            </p:cNvPr>
            <p:cNvCxnSpPr/>
            <p:nvPr/>
          </p:nvCxnSpPr>
          <p:spPr>
            <a:xfrm rot="5400000" flipH="1" flipV="1">
              <a:off x="1269802" y="248246"/>
              <a:ext cx="3657600" cy="358973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409B7599-701D-4740-BA37-FC6FCF663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7787" y="519522"/>
              <a:ext cx="742950" cy="3000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350" dirty="0"/>
                <a:t>tinggi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088004DD-3C9F-45D5-B78E-C9074DF09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854" y="3790266"/>
              <a:ext cx="795124" cy="3000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sz="1350" dirty="0"/>
                <a:t>rendah</a:t>
              </a:r>
            </a:p>
          </p:txBody>
        </p:sp>
        <p:sp>
          <p:nvSpPr>
            <p:cNvPr id="37" name="TextBox 23">
              <a:extLst>
                <a:ext uri="{FF2B5EF4-FFF2-40B4-BE49-F238E27FC236}">
                  <a16:creationId xmlns:a16="http://schemas.microsoft.com/office/drawing/2014/main" id="{DC70DF53-F236-4BBB-99EB-37931D68B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4855451"/>
              <a:ext cx="1428750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350" b="1" i="1" dirty="0"/>
                <a:t>0. pra-belajar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A5ADCD9-C454-4D5B-8020-954E21819845}"/>
                </a:ext>
              </a:extLst>
            </p:cNvPr>
            <p:cNvSpPr/>
            <p:nvPr/>
          </p:nvSpPr>
          <p:spPr>
            <a:xfrm>
              <a:off x="5186767" y="1581393"/>
              <a:ext cx="2686050" cy="5143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350" dirty="0">
                  <a:solidFill>
                    <a:schemeClr val="tx1"/>
                  </a:solidFill>
                </a:rPr>
                <a:t>Kemampuan mengubah  dan mengatur </a:t>
              </a:r>
              <a:endParaRPr lang="en-US" sz="135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id-ID" sz="1350" dirty="0">
                  <a:solidFill>
                    <a:schemeClr val="tx1"/>
                  </a:solidFill>
                </a:rPr>
                <a:t>kembali</a:t>
              </a:r>
            </a:p>
          </p:txBody>
        </p:sp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id="{6781B340-AD37-4E6E-8F45-AA90031AE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898" y="2289220"/>
              <a:ext cx="2171700" cy="380168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1350" b="1" i="1" dirty="0"/>
                <a:t>5. Gerakan kompleks</a:t>
              </a:r>
              <a:r>
                <a:rPr lang="id-ID" sz="1350" b="1" i="1" dirty="0">
                  <a:solidFill>
                    <a:schemeClr val="bg1"/>
                  </a:solidFill>
                </a:rPr>
                <a:t> 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324B210-E0A8-49CF-9411-3B94D9874676}"/>
                </a:ext>
              </a:extLst>
            </p:cNvPr>
            <p:cNvSpPr/>
            <p:nvPr/>
          </p:nvSpPr>
          <p:spPr>
            <a:xfrm>
              <a:off x="5967673" y="934883"/>
              <a:ext cx="1885950" cy="6286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350" dirty="0">
                  <a:solidFill>
                    <a:schemeClr val="tx1"/>
                  </a:solidFill>
                </a:rPr>
                <a:t>Kemampuan menciptakan </a:t>
              </a:r>
              <a:endParaRPr lang="en-US" sz="135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id-ID" sz="1350" dirty="0">
                  <a:solidFill>
                    <a:schemeClr val="tx1"/>
                  </a:solidFill>
                </a:rPr>
                <a:t>pola baru</a:t>
              </a:r>
            </a:p>
          </p:txBody>
        </p:sp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BA25D0EC-BBBC-43C2-A347-7B4262CAE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3727" y="1699860"/>
              <a:ext cx="1714500" cy="300082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id-ID" sz="1350" b="1" i="1"/>
                <a:t>6. Penyesuaian</a:t>
              </a:r>
              <a:r>
                <a:rPr lang="id-ID" sz="1350" b="1" i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735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Hirarki</a:t>
            </a:r>
            <a:r>
              <a:rPr lang="en-US" altLang="ko-KR" dirty="0"/>
              <a:t> </a:t>
            </a:r>
            <a:r>
              <a:rPr lang="en-US" altLang="ko-KR" dirty="0" err="1"/>
              <a:t>Tujuan</a:t>
            </a:r>
            <a:r>
              <a:rPr lang="en-US" altLang="ko-KR" dirty="0"/>
              <a:t> </a:t>
            </a:r>
            <a:r>
              <a:rPr lang="en-US" altLang="ko-KR" dirty="0" err="1"/>
              <a:t>Pembelajaran</a:t>
            </a:r>
            <a:endParaRPr lang="ko-KR" altLang="en-US" dirty="0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E75206-FCD1-4EA4-ADBA-956FAE3E91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680963"/>
              </p:ext>
            </p:extLst>
          </p:nvPr>
        </p:nvGraphicFramePr>
        <p:xfrm>
          <a:off x="179512" y="1419622"/>
          <a:ext cx="87129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85670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2052</Words>
  <Application>Microsoft Office PowerPoint</Application>
  <PresentationFormat>On-screen Show (16:9)</PresentationFormat>
  <Paragraphs>394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맑은 고딕</vt:lpstr>
      <vt:lpstr>Arial</vt:lpstr>
      <vt:lpstr>Arial Black</vt:lpstr>
      <vt:lpstr>Calibri</vt:lpstr>
      <vt:lpstr>Cooper Black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Prima Suci Rohmadheny</cp:lastModifiedBy>
  <cp:revision>135</cp:revision>
  <dcterms:created xsi:type="dcterms:W3CDTF">2016-12-05T23:26:54Z</dcterms:created>
  <dcterms:modified xsi:type="dcterms:W3CDTF">2020-11-06T01:13:46Z</dcterms:modified>
</cp:coreProperties>
</file>